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C56E42-DC9E-4DE6-8F76-1DB929848E69}" v="125" dt="2025-02-14T08:41:39.495"/>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1980" autoAdjust="0"/>
  </p:normalViewPr>
  <p:slideViewPr>
    <p:cSldViewPr snapToGrid="0">
      <p:cViewPr>
        <p:scale>
          <a:sx n="66" d="100"/>
          <a:sy n="66" d="100"/>
        </p:scale>
        <p:origin x="978" y="-30"/>
      </p:cViewPr>
      <p:guideLst>
        <p:guide orient="horz" pos="3368"/>
        <p:guide pos="476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ZaT -" userId="6dbb09a28c5ffc65" providerId="LiveId" clId="{D4C56E42-DC9E-4DE6-8F76-1DB929848E69}"/>
    <pc:docChg chg="undo redo custSel modSld">
      <pc:chgData name="VarZaT -" userId="6dbb09a28c5ffc65" providerId="LiveId" clId="{D4C56E42-DC9E-4DE6-8F76-1DB929848E69}" dt="2025-02-14T08:42:36.465" v="736" actId="20577"/>
      <pc:docMkLst>
        <pc:docMk/>
      </pc:docMkLst>
      <pc:sldChg chg="addSp delSp modSp mod">
        <pc:chgData name="VarZaT -" userId="6dbb09a28c5ffc65" providerId="LiveId" clId="{D4C56E42-DC9E-4DE6-8F76-1DB929848E69}" dt="2025-02-14T07:56:16.342" v="110" actId="20577"/>
        <pc:sldMkLst>
          <pc:docMk/>
          <pc:sldMk cId="0" sldId="257"/>
        </pc:sldMkLst>
        <pc:spChg chg="mod">
          <ac:chgData name="VarZaT -" userId="6dbb09a28c5ffc65" providerId="LiveId" clId="{D4C56E42-DC9E-4DE6-8F76-1DB929848E69}" dt="2025-02-14T07:51:57.992" v="56" actId="1076"/>
          <ac:spMkLst>
            <pc:docMk/>
            <pc:sldMk cId="0" sldId="257"/>
            <ac:spMk id="12" creationId="{00000000-0000-0000-0000-000000000000}"/>
          </ac:spMkLst>
        </pc:spChg>
        <pc:spChg chg="del">
          <ac:chgData name="VarZaT -" userId="6dbb09a28c5ffc65" providerId="LiveId" clId="{D4C56E42-DC9E-4DE6-8F76-1DB929848E69}" dt="2025-02-14T07:43:44.578" v="0" actId="478"/>
          <ac:spMkLst>
            <pc:docMk/>
            <pc:sldMk cId="0" sldId="257"/>
            <ac:spMk id="18" creationId="{00000000-0000-0000-0000-000000000000}"/>
          </ac:spMkLst>
        </pc:spChg>
        <pc:spChg chg="mod">
          <ac:chgData name="VarZaT -" userId="6dbb09a28c5ffc65" providerId="LiveId" clId="{D4C56E42-DC9E-4DE6-8F76-1DB929848E69}" dt="2025-02-14T07:56:16.342" v="110" actId="20577"/>
          <ac:spMkLst>
            <pc:docMk/>
            <pc:sldMk cId="0" sldId="257"/>
            <ac:spMk id="67" creationId="{00000000-0000-0000-0000-000000000000}"/>
          </ac:spMkLst>
        </pc:spChg>
        <pc:spChg chg="mod">
          <ac:chgData name="VarZaT -" userId="6dbb09a28c5ffc65" providerId="LiveId" clId="{D4C56E42-DC9E-4DE6-8F76-1DB929848E69}" dt="2025-02-14T07:54:26.791" v="63" actId="208"/>
          <ac:spMkLst>
            <pc:docMk/>
            <pc:sldMk cId="0" sldId="257"/>
            <ac:spMk id="69" creationId="{00000000-0000-0000-0000-000000000000}"/>
          </ac:spMkLst>
        </pc:spChg>
        <pc:graphicFrameChg chg="mod modGraphic">
          <ac:chgData name="VarZaT -" userId="6dbb09a28c5ffc65" providerId="LiveId" clId="{D4C56E42-DC9E-4DE6-8F76-1DB929848E69}" dt="2025-02-14T07:51:04.591" v="52" actId="14100"/>
          <ac:graphicFrameMkLst>
            <pc:docMk/>
            <pc:sldMk cId="0" sldId="257"/>
            <ac:graphicFrameMk id="62" creationId="{00000000-0000-0000-0000-000000000000}"/>
          </ac:graphicFrameMkLst>
        </pc:graphicFrameChg>
        <pc:picChg chg="add mod ord">
          <ac:chgData name="VarZaT -" userId="6dbb09a28c5ffc65" providerId="LiveId" clId="{D4C56E42-DC9E-4DE6-8F76-1DB929848E69}" dt="2025-02-14T07:49:02.754" v="19" actId="167"/>
          <ac:picMkLst>
            <pc:docMk/>
            <pc:sldMk cId="0" sldId="257"/>
            <ac:picMk id="2" creationId="{ECC29952-D68B-6382-158E-6A496A293584}"/>
          </ac:picMkLst>
        </pc:picChg>
        <pc:cxnChg chg="mod">
          <ac:chgData name="VarZaT -" userId="6dbb09a28c5ffc65" providerId="LiveId" clId="{D4C56E42-DC9E-4DE6-8F76-1DB929848E69}" dt="2025-02-14T07:55:12.442" v="97" actId="14100"/>
          <ac:cxnSpMkLst>
            <pc:docMk/>
            <pc:sldMk cId="0" sldId="257"/>
            <ac:cxnSpMk id="68" creationId="{00000000-0000-0000-0000-000000000000}"/>
          </ac:cxnSpMkLst>
        </pc:cxnChg>
      </pc:sldChg>
      <pc:sldChg chg="addSp delSp modSp mod">
        <pc:chgData name="VarZaT -" userId="6dbb09a28c5ffc65" providerId="LiveId" clId="{D4C56E42-DC9E-4DE6-8F76-1DB929848E69}" dt="2025-02-14T08:36:05.905" v="638" actId="14100"/>
        <pc:sldMkLst>
          <pc:docMk/>
          <pc:sldMk cId="0" sldId="258"/>
        </pc:sldMkLst>
        <pc:spChg chg="add mod">
          <ac:chgData name="VarZaT -" userId="6dbb09a28c5ffc65" providerId="LiveId" clId="{D4C56E42-DC9E-4DE6-8F76-1DB929848E69}" dt="2025-02-14T07:52:03.006" v="57"/>
          <ac:spMkLst>
            <pc:docMk/>
            <pc:sldMk cId="0" sldId="258"/>
            <ac:spMk id="4" creationId="{2CD599CB-DCA1-2101-F049-115579E27AA9}"/>
          </ac:spMkLst>
        </pc:spChg>
        <pc:spChg chg="add del">
          <ac:chgData name="VarZaT -" userId="6dbb09a28c5ffc65" providerId="LiveId" clId="{D4C56E42-DC9E-4DE6-8F76-1DB929848E69}" dt="2025-02-14T08:03:28.466" v="117" actId="22"/>
          <ac:spMkLst>
            <pc:docMk/>
            <pc:sldMk cId="0" sldId="258"/>
            <ac:spMk id="6" creationId="{4FB9BC8B-03B1-8B92-39C7-20FE8A5D7A0F}"/>
          </ac:spMkLst>
        </pc:spChg>
        <pc:spChg chg="mod">
          <ac:chgData name="VarZaT -" userId="6dbb09a28c5ffc65" providerId="LiveId" clId="{D4C56E42-DC9E-4DE6-8F76-1DB929848E69}" dt="2025-02-14T08:08:29.962" v="150" actId="14100"/>
          <ac:spMkLst>
            <pc:docMk/>
            <pc:sldMk cId="0" sldId="258"/>
            <ac:spMk id="79" creationId="{00000000-0000-0000-0000-000000000000}"/>
          </ac:spMkLst>
        </pc:spChg>
        <pc:graphicFrameChg chg="mod modGraphic">
          <ac:chgData name="VarZaT -" userId="6dbb09a28c5ffc65" providerId="LiveId" clId="{D4C56E42-DC9E-4DE6-8F76-1DB929848E69}" dt="2025-02-14T08:36:05.905" v="638" actId="14100"/>
          <ac:graphicFrameMkLst>
            <pc:docMk/>
            <pc:sldMk cId="0" sldId="258"/>
            <ac:graphicFrameMk id="75" creationId="{00000000-0000-0000-0000-000000000000}"/>
          </ac:graphicFrameMkLst>
        </pc:graphicFrameChg>
        <pc:picChg chg="add del mod ord modCrop">
          <ac:chgData name="VarZaT -" userId="6dbb09a28c5ffc65" providerId="LiveId" clId="{D4C56E42-DC9E-4DE6-8F76-1DB929848E69}" dt="2025-02-14T07:56:26.272" v="111" actId="478"/>
          <ac:picMkLst>
            <pc:docMk/>
            <pc:sldMk cId="0" sldId="258"/>
            <ac:picMk id="3" creationId="{FB7C43C8-8A75-A988-4B29-1C58557A579B}"/>
          </ac:picMkLst>
        </pc:picChg>
        <pc:picChg chg="add mod ord modCrop">
          <ac:chgData name="VarZaT -" userId="6dbb09a28c5ffc65" providerId="LiveId" clId="{D4C56E42-DC9E-4DE6-8F76-1DB929848E69}" dt="2025-02-14T08:04:01.033" v="125" actId="167"/>
          <ac:picMkLst>
            <pc:docMk/>
            <pc:sldMk cId="0" sldId="258"/>
            <ac:picMk id="8" creationId="{AE7D95CD-FEBF-E15E-6734-10969E48EFB2}"/>
          </ac:picMkLst>
        </pc:picChg>
      </pc:sldChg>
      <pc:sldChg chg="addSp delSp modSp mod">
        <pc:chgData name="VarZaT -" userId="6dbb09a28c5ffc65" providerId="LiveId" clId="{D4C56E42-DC9E-4DE6-8F76-1DB929848E69}" dt="2025-02-14T08:42:36.465" v="736" actId="20577"/>
        <pc:sldMkLst>
          <pc:docMk/>
          <pc:sldMk cId="0" sldId="263"/>
        </pc:sldMkLst>
        <pc:spChg chg="add mod">
          <ac:chgData name="VarZaT -" userId="6dbb09a28c5ffc65" providerId="LiveId" clId="{D4C56E42-DC9E-4DE6-8F76-1DB929848E69}" dt="2025-02-14T07:52:04.446" v="58"/>
          <ac:spMkLst>
            <pc:docMk/>
            <pc:sldMk cId="0" sldId="263"/>
            <ac:spMk id="2" creationId="{30BA3661-EB66-2B84-14CA-D2FEDC576C54}"/>
          </ac:spMkLst>
        </pc:spChg>
        <pc:spChg chg="add del">
          <ac:chgData name="VarZaT -" userId="6dbb09a28c5ffc65" providerId="LiveId" clId="{D4C56E42-DC9E-4DE6-8F76-1DB929848E69}" dt="2025-02-14T08:12:18.901" v="152" actId="22"/>
          <ac:spMkLst>
            <pc:docMk/>
            <pc:sldMk cId="0" sldId="263"/>
            <ac:spMk id="4" creationId="{A1D269CB-3E03-30A5-6198-F23C350A897A}"/>
          </ac:spMkLst>
        </pc:spChg>
        <pc:spChg chg="add mod">
          <ac:chgData name="VarZaT -" userId="6dbb09a28c5ffc65" providerId="LiveId" clId="{D4C56E42-DC9E-4DE6-8F76-1DB929848E69}" dt="2025-02-14T08:16:31.920" v="236" actId="1076"/>
          <ac:spMkLst>
            <pc:docMk/>
            <pc:sldMk cId="0" sldId="263"/>
            <ac:spMk id="10" creationId="{3BCBC3AC-DF11-46E9-8640-158D4C104BE9}"/>
          </ac:spMkLst>
        </pc:spChg>
        <pc:spChg chg="add mod">
          <ac:chgData name="VarZaT -" userId="6dbb09a28c5ffc65" providerId="LiveId" clId="{D4C56E42-DC9E-4DE6-8F76-1DB929848E69}" dt="2025-02-14T08:16:36.383" v="238" actId="1076"/>
          <ac:spMkLst>
            <pc:docMk/>
            <pc:sldMk cId="0" sldId="263"/>
            <ac:spMk id="11" creationId="{83F7624B-892B-2C54-E646-F1360829C0F0}"/>
          </ac:spMkLst>
        </pc:spChg>
        <pc:spChg chg="add mod">
          <ac:chgData name="VarZaT -" userId="6dbb09a28c5ffc65" providerId="LiveId" clId="{D4C56E42-DC9E-4DE6-8F76-1DB929848E69}" dt="2025-02-14T08:16:39.503" v="240" actId="1076"/>
          <ac:spMkLst>
            <pc:docMk/>
            <pc:sldMk cId="0" sldId="263"/>
            <ac:spMk id="12" creationId="{3B9C23FE-0E63-2FC0-4391-45D0A5EC43B0}"/>
          </ac:spMkLst>
        </pc:spChg>
        <pc:spChg chg="add mod">
          <ac:chgData name="VarZaT -" userId="6dbb09a28c5ffc65" providerId="LiveId" clId="{D4C56E42-DC9E-4DE6-8F76-1DB929848E69}" dt="2025-02-14T08:16:48.676" v="243" actId="1076"/>
          <ac:spMkLst>
            <pc:docMk/>
            <pc:sldMk cId="0" sldId="263"/>
            <ac:spMk id="13" creationId="{A9DC2396-469F-E163-578D-ED06476689BA}"/>
          </ac:spMkLst>
        </pc:spChg>
        <pc:spChg chg="add mod">
          <ac:chgData name="VarZaT -" userId="6dbb09a28c5ffc65" providerId="LiveId" clId="{D4C56E42-DC9E-4DE6-8F76-1DB929848E69}" dt="2025-02-14T08:20:52.659" v="259" actId="20577"/>
          <ac:spMkLst>
            <pc:docMk/>
            <pc:sldMk cId="0" sldId="263"/>
            <ac:spMk id="21" creationId="{651DAB33-1499-F9BB-B07D-F4D5539268C4}"/>
          </ac:spMkLst>
        </pc:spChg>
        <pc:spChg chg="add mod">
          <ac:chgData name="VarZaT -" userId="6dbb09a28c5ffc65" providerId="LiveId" clId="{D4C56E42-DC9E-4DE6-8F76-1DB929848E69}" dt="2025-02-14T08:27:39.774" v="384" actId="20577"/>
          <ac:spMkLst>
            <pc:docMk/>
            <pc:sldMk cId="0" sldId="263"/>
            <ac:spMk id="25" creationId="{44342141-0D3D-08BF-A053-ED668A7E2F81}"/>
          </ac:spMkLst>
        </pc:spChg>
        <pc:spChg chg="mod">
          <ac:chgData name="VarZaT -" userId="6dbb09a28c5ffc65" providerId="LiveId" clId="{D4C56E42-DC9E-4DE6-8F76-1DB929848E69}" dt="2025-02-14T08:15:23.947" v="224" actId="208"/>
          <ac:spMkLst>
            <pc:docMk/>
            <pc:sldMk cId="0" sldId="263"/>
            <ac:spMk id="155" creationId="{00000000-0000-0000-0000-000000000000}"/>
          </ac:spMkLst>
        </pc:spChg>
        <pc:spChg chg="mod">
          <ac:chgData name="VarZaT -" userId="6dbb09a28c5ffc65" providerId="LiveId" clId="{D4C56E42-DC9E-4DE6-8F76-1DB929848E69}" dt="2025-02-14T08:23:16.668" v="276" actId="1076"/>
          <ac:spMkLst>
            <pc:docMk/>
            <pc:sldMk cId="0" sldId="263"/>
            <ac:spMk id="161" creationId="{00000000-0000-0000-0000-000000000000}"/>
          </ac:spMkLst>
        </pc:spChg>
        <pc:spChg chg="mod">
          <ac:chgData name="VarZaT -" userId="6dbb09a28c5ffc65" providerId="LiveId" clId="{D4C56E42-DC9E-4DE6-8F76-1DB929848E69}" dt="2025-02-14T08:20:05.106" v="246" actId="1076"/>
          <ac:spMkLst>
            <pc:docMk/>
            <pc:sldMk cId="0" sldId="263"/>
            <ac:spMk id="164" creationId="{00000000-0000-0000-0000-000000000000}"/>
          </ac:spMkLst>
        </pc:spChg>
        <pc:spChg chg="mod">
          <ac:chgData name="VarZaT -" userId="6dbb09a28c5ffc65" providerId="LiveId" clId="{D4C56E42-DC9E-4DE6-8F76-1DB929848E69}" dt="2025-02-14T08:20:14.562" v="248" actId="1076"/>
          <ac:spMkLst>
            <pc:docMk/>
            <pc:sldMk cId="0" sldId="263"/>
            <ac:spMk id="167" creationId="{00000000-0000-0000-0000-000000000000}"/>
          </ac:spMkLst>
        </pc:spChg>
        <pc:spChg chg="mod">
          <ac:chgData name="VarZaT -" userId="6dbb09a28c5ffc65" providerId="LiveId" clId="{D4C56E42-DC9E-4DE6-8F76-1DB929848E69}" dt="2025-02-14T08:27:09.627" v="345" actId="20577"/>
          <ac:spMkLst>
            <pc:docMk/>
            <pc:sldMk cId="0" sldId="263"/>
            <ac:spMk id="169" creationId="{00000000-0000-0000-0000-000000000000}"/>
          </ac:spMkLst>
        </pc:spChg>
        <pc:spChg chg="mod">
          <ac:chgData name="VarZaT -" userId="6dbb09a28c5ffc65" providerId="LiveId" clId="{D4C56E42-DC9E-4DE6-8F76-1DB929848E69}" dt="2025-02-14T08:27:29.366" v="370" actId="20577"/>
          <ac:spMkLst>
            <pc:docMk/>
            <pc:sldMk cId="0" sldId="263"/>
            <ac:spMk id="170" creationId="{00000000-0000-0000-0000-000000000000}"/>
          </ac:spMkLst>
        </pc:spChg>
        <pc:spChg chg="mod">
          <ac:chgData name="VarZaT -" userId="6dbb09a28c5ffc65" providerId="LiveId" clId="{D4C56E42-DC9E-4DE6-8F76-1DB929848E69}" dt="2025-02-14T08:27:01.071" v="326" actId="20577"/>
          <ac:spMkLst>
            <pc:docMk/>
            <pc:sldMk cId="0" sldId="263"/>
            <ac:spMk id="171" creationId="{00000000-0000-0000-0000-000000000000}"/>
          </ac:spMkLst>
        </pc:spChg>
        <pc:grpChg chg="mod">
          <ac:chgData name="VarZaT -" userId="6dbb09a28c5ffc65" providerId="LiveId" clId="{D4C56E42-DC9E-4DE6-8F76-1DB929848E69}" dt="2025-02-14T08:26:33.159" v="297" actId="688"/>
          <ac:grpSpMkLst>
            <pc:docMk/>
            <pc:sldMk cId="0" sldId="263"/>
            <ac:grpSpMk id="28" creationId="{9689C963-FBFE-F6A6-8CB8-ED90E7F3E0DA}"/>
          </ac:grpSpMkLst>
        </pc:grpChg>
        <pc:grpChg chg="mod">
          <ac:chgData name="VarZaT -" userId="6dbb09a28c5ffc65" providerId="LiveId" clId="{D4C56E42-DC9E-4DE6-8F76-1DB929848E69}" dt="2025-02-14T08:15:54.556" v="227" actId="1076"/>
          <ac:grpSpMkLst>
            <pc:docMk/>
            <pc:sldMk cId="0" sldId="263"/>
            <ac:grpSpMk id="160" creationId="{00000000-0000-0000-0000-000000000000}"/>
          </ac:grpSpMkLst>
        </pc:grpChg>
        <pc:grpChg chg="mod">
          <ac:chgData name="VarZaT -" userId="6dbb09a28c5ffc65" providerId="LiveId" clId="{D4C56E42-DC9E-4DE6-8F76-1DB929848E69}" dt="2025-02-14T08:19:55.056" v="244" actId="1076"/>
          <ac:grpSpMkLst>
            <pc:docMk/>
            <pc:sldMk cId="0" sldId="263"/>
            <ac:grpSpMk id="163" creationId="{00000000-0000-0000-0000-000000000000}"/>
          </ac:grpSpMkLst>
        </pc:grpChg>
        <pc:grpChg chg="mod">
          <ac:chgData name="VarZaT -" userId="6dbb09a28c5ffc65" providerId="LiveId" clId="{D4C56E42-DC9E-4DE6-8F76-1DB929848E69}" dt="2025-02-14T08:15:34.112" v="226" actId="1076"/>
          <ac:grpSpMkLst>
            <pc:docMk/>
            <pc:sldMk cId="0" sldId="263"/>
            <ac:grpSpMk id="166" creationId="{00000000-0000-0000-0000-000000000000}"/>
          </ac:grpSpMkLst>
        </pc:grpChg>
        <pc:graphicFrameChg chg="mod ord modGraphic">
          <ac:chgData name="VarZaT -" userId="6dbb09a28c5ffc65" providerId="LiveId" clId="{D4C56E42-DC9E-4DE6-8F76-1DB929848E69}" dt="2025-02-14T08:42:36.465" v="736" actId="20577"/>
          <ac:graphicFrameMkLst>
            <pc:docMk/>
            <pc:sldMk cId="0" sldId="263"/>
            <ac:graphicFrameMk id="156" creationId="{00000000-0000-0000-0000-000000000000}"/>
          </ac:graphicFrameMkLst>
        </pc:graphicFrameChg>
        <pc:picChg chg="add mod ord modCrop">
          <ac:chgData name="VarZaT -" userId="6dbb09a28c5ffc65" providerId="LiveId" clId="{D4C56E42-DC9E-4DE6-8F76-1DB929848E69}" dt="2025-02-14T08:13:39.577" v="209" actId="167"/>
          <ac:picMkLst>
            <pc:docMk/>
            <pc:sldMk cId="0" sldId="263"/>
            <ac:picMk id="6" creationId="{16302A05-089F-8B1B-0776-41E429A166FF}"/>
          </ac:picMkLst>
        </pc:picChg>
        <pc:cxnChg chg="add mod">
          <ac:chgData name="VarZaT -" userId="6dbb09a28c5ffc65" providerId="LiveId" clId="{D4C56E42-DC9E-4DE6-8F76-1DB929848E69}" dt="2025-02-14T08:20:50.622" v="258" actId="14100"/>
          <ac:cxnSpMkLst>
            <pc:docMk/>
            <pc:sldMk cId="0" sldId="263"/>
            <ac:cxnSpMk id="18" creationId="{3D4337F5-0477-AB8C-AB74-56AAC01965E7}"/>
          </ac:cxnSpMkLst>
        </pc:cxnChg>
        <pc:cxnChg chg="mod">
          <ac:chgData name="VarZaT -" userId="6dbb09a28c5ffc65" providerId="LiveId" clId="{D4C56E42-DC9E-4DE6-8F76-1DB929848E69}" dt="2025-02-14T08:23:25.093" v="278" actId="14100"/>
          <ac:cxnSpMkLst>
            <pc:docMk/>
            <pc:sldMk cId="0" sldId="263"/>
            <ac:cxnSpMk id="162" creationId="{00000000-0000-0000-0000-000000000000}"/>
          </ac:cxnSpMkLst>
        </pc:cxnChg>
        <pc:cxnChg chg="mod">
          <ac:chgData name="VarZaT -" userId="6dbb09a28c5ffc65" providerId="LiveId" clId="{D4C56E42-DC9E-4DE6-8F76-1DB929848E69}" dt="2025-02-14T08:20:08.972" v="247" actId="14100"/>
          <ac:cxnSpMkLst>
            <pc:docMk/>
            <pc:sldMk cId="0" sldId="263"/>
            <ac:cxnSpMk id="165" creationId="{00000000-0000-0000-0000-000000000000}"/>
          </ac:cxnSpMkLst>
        </pc:cxnChg>
        <pc:cxnChg chg="mod">
          <ac:chgData name="VarZaT -" userId="6dbb09a28c5ffc65" providerId="LiveId" clId="{D4C56E42-DC9E-4DE6-8F76-1DB929848E69}" dt="2025-02-14T08:20:23.394" v="251" actId="14100"/>
          <ac:cxnSpMkLst>
            <pc:docMk/>
            <pc:sldMk cId="0" sldId="263"/>
            <ac:cxnSpMk id="168" creationId="{00000000-0000-0000-0000-000000000000}"/>
          </ac:cxnSpMkLst>
        </pc:cxnChg>
      </pc:sldChg>
      <pc:sldChg chg="addSp modSp mod">
        <pc:chgData name="VarZaT -" userId="6dbb09a28c5ffc65" providerId="LiveId" clId="{D4C56E42-DC9E-4DE6-8F76-1DB929848E69}" dt="2025-02-14T08:35:18.445" v="636"/>
        <pc:sldMkLst>
          <pc:docMk/>
          <pc:sldMk cId="0" sldId="264"/>
        </pc:sldMkLst>
        <pc:spChg chg="add mod">
          <ac:chgData name="VarZaT -" userId="6dbb09a28c5ffc65" providerId="LiveId" clId="{D4C56E42-DC9E-4DE6-8F76-1DB929848E69}" dt="2025-02-14T07:52:06.023" v="59"/>
          <ac:spMkLst>
            <pc:docMk/>
            <pc:sldMk cId="0" sldId="264"/>
            <ac:spMk id="2" creationId="{F9C83455-D3C8-7417-A07F-7586FD15449B}"/>
          </ac:spMkLst>
        </pc:spChg>
        <pc:graphicFrameChg chg="mod">
          <ac:chgData name="VarZaT -" userId="6dbb09a28c5ffc65" providerId="LiveId" clId="{D4C56E42-DC9E-4DE6-8F76-1DB929848E69}" dt="2025-02-14T07:50:44.576" v="50"/>
          <ac:graphicFrameMkLst>
            <pc:docMk/>
            <pc:sldMk cId="0" sldId="264"/>
            <ac:graphicFrameMk id="179" creationId="{00000000-0000-0000-0000-000000000000}"/>
          </ac:graphicFrameMkLst>
        </pc:graphicFrameChg>
        <pc:graphicFrameChg chg="mod modGraphic">
          <ac:chgData name="VarZaT -" userId="6dbb09a28c5ffc65" providerId="LiveId" clId="{D4C56E42-DC9E-4DE6-8F76-1DB929848E69}" dt="2025-02-14T08:35:18.445" v="636"/>
          <ac:graphicFrameMkLst>
            <pc:docMk/>
            <pc:sldMk cId="0" sldId="264"/>
            <ac:graphicFrameMk id="182" creationId="{00000000-0000-0000-0000-000000000000}"/>
          </ac:graphicFrameMkLst>
        </pc:graphicFrameChg>
      </pc:sldChg>
      <pc:sldChg chg="addSp delSp modSp mod">
        <pc:chgData name="VarZaT -" userId="6dbb09a28c5ffc65" providerId="LiveId" clId="{D4C56E42-DC9E-4DE6-8F76-1DB929848E69}" dt="2025-02-14T08:41:12.465" v="719" actId="14100"/>
        <pc:sldMkLst>
          <pc:docMk/>
          <pc:sldMk cId="0" sldId="265"/>
        </pc:sldMkLst>
        <pc:spChg chg="add mod">
          <ac:chgData name="VarZaT -" userId="6dbb09a28c5ffc65" providerId="LiveId" clId="{D4C56E42-DC9E-4DE6-8F76-1DB929848E69}" dt="2025-02-14T07:52:08.217" v="60"/>
          <ac:spMkLst>
            <pc:docMk/>
            <pc:sldMk cId="0" sldId="265"/>
            <ac:spMk id="2" creationId="{3D5546BA-FBE0-2B9B-3F7A-27E1C53A9AE3}"/>
          </ac:spMkLst>
        </pc:spChg>
        <pc:spChg chg="mod">
          <ac:chgData name="VarZaT -" userId="6dbb09a28c5ffc65" providerId="LiveId" clId="{D4C56E42-DC9E-4DE6-8F76-1DB929848E69}" dt="2025-02-14T08:40:19.850" v="702" actId="20577"/>
          <ac:spMkLst>
            <pc:docMk/>
            <pc:sldMk cId="0" sldId="265"/>
            <ac:spMk id="30" creationId="{00000000-0000-0000-0000-000000000000}"/>
          </ac:spMkLst>
        </pc:spChg>
        <pc:spChg chg="mod ord">
          <ac:chgData name="VarZaT -" userId="6dbb09a28c5ffc65" providerId="LiveId" clId="{D4C56E42-DC9E-4DE6-8F76-1DB929848E69}" dt="2025-02-14T08:39:45.187" v="695" actId="20577"/>
          <ac:spMkLst>
            <pc:docMk/>
            <pc:sldMk cId="0" sldId="265"/>
            <ac:spMk id="204" creationId="{00000000-0000-0000-0000-000000000000}"/>
          </ac:spMkLst>
        </pc:spChg>
        <pc:spChg chg="ord">
          <ac:chgData name="VarZaT -" userId="6dbb09a28c5ffc65" providerId="LiveId" clId="{D4C56E42-DC9E-4DE6-8F76-1DB929848E69}" dt="2025-02-14T08:39:09.913" v="680" actId="166"/>
          <ac:spMkLst>
            <pc:docMk/>
            <pc:sldMk cId="0" sldId="265"/>
            <ac:spMk id="205" creationId="{00000000-0000-0000-0000-000000000000}"/>
          </ac:spMkLst>
        </pc:spChg>
        <pc:grpChg chg="mod ord">
          <ac:chgData name="VarZaT -" userId="6dbb09a28c5ffc65" providerId="LiveId" clId="{D4C56E42-DC9E-4DE6-8F76-1DB929848E69}" dt="2025-02-14T08:39:02.527" v="678" actId="171"/>
          <ac:grpSpMkLst>
            <pc:docMk/>
            <pc:sldMk cId="0" sldId="265"/>
            <ac:grpSpMk id="29" creationId="{00000000-0000-0000-0000-000000000000}"/>
          </ac:grpSpMkLst>
        </pc:grpChg>
        <pc:grpChg chg="del mod">
          <ac:chgData name="VarZaT -" userId="6dbb09a28c5ffc65" providerId="LiveId" clId="{D4C56E42-DC9E-4DE6-8F76-1DB929848E69}" dt="2025-02-14T08:40:02.597" v="698" actId="478"/>
          <ac:grpSpMkLst>
            <pc:docMk/>
            <pc:sldMk cId="0" sldId="265"/>
            <ac:grpSpMk id="41" creationId="{00000000-0000-0000-0000-000000000000}"/>
          </ac:grpSpMkLst>
        </pc:grpChg>
        <pc:grpChg chg="del">
          <ac:chgData name="VarZaT -" userId="6dbb09a28c5ffc65" providerId="LiveId" clId="{D4C56E42-DC9E-4DE6-8F76-1DB929848E69}" dt="2025-02-14T08:39:20.715" v="682" actId="478"/>
          <ac:grpSpMkLst>
            <pc:docMk/>
            <pc:sldMk cId="0" sldId="265"/>
            <ac:grpSpMk id="192" creationId="{00000000-0000-0000-0000-000000000000}"/>
          </ac:grpSpMkLst>
        </pc:grpChg>
        <pc:grpChg chg="del">
          <ac:chgData name="VarZaT -" userId="6dbb09a28c5ffc65" providerId="LiveId" clId="{D4C56E42-DC9E-4DE6-8F76-1DB929848E69}" dt="2025-02-14T08:39:14.022" v="681" actId="478"/>
          <ac:grpSpMkLst>
            <pc:docMk/>
            <pc:sldMk cId="0" sldId="265"/>
            <ac:grpSpMk id="195" creationId="{00000000-0000-0000-0000-000000000000}"/>
          </ac:grpSpMkLst>
        </pc:grpChg>
        <pc:graphicFrameChg chg="mod">
          <ac:chgData name="VarZaT -" userId="6dbb09a28c5ffc65" providerId="LiveId" clId="{D4C56E42-DC9E-4DE6-8F76-1DB929848E69}" dt="2025-02-14T08:39:52.424" v="696" actId="1076"/>
          <ac:graphicFrameMkLst>
            <pc:docMk/>
            <pc:sldMk cId="0" sldId="265"/>
            <ac:graphicFrameMk id="36" creationId="{00000000-0000-0000-0000-000000000000}"/>
          </ac:graphicFrameMkLst>
        </pc:graphicFrameChg>
        <pc:graphicFrameChg chg="mod modGraphic">
          <ac:chgData name="VarZaT -" userId="6dbb09a28c5ffc65" providerId="LiveId" clId="{D4C56E42-DC9E-4DE6-8F76-1DB929848E69}" dt="2025-02-14T08:41:12.465" v="719" actId="14100"/>
          <ac:graphicFrameMkLst>
            <pc:docMk/>
            <pc:sldMk cId="0" sldId="265"/>
            <ac:graphicFrameMk id="188" creationId="{00000000-0000-0000-0000-000000000000}"/>
          </ac:graphicFrameMkLst>
        </pc:graphicFrameChg>
        <pc:picChg chg="add mod ord">
          <ac:chgData name="VarZaT -" userId="6dbb09a28c5ffc65" providerId="LiveId" clId="{D4C56E42-DC9E-4DE6-8F76-1DB929848E69}" dt="2025-02-14T08:36:16.399" v="641" actId="167"/>
          <ac:picMkLst>
            <pc:docMk/>
            <pc:sldMk cId="0" sldId="265"/>
            <ac:picMk id="3" creationId="{B089F0E7-C7AF-C301-E605-E5DA1FAF8428}"/>
          </ac:picMkLst>
        </pc:picChg>
        <pc:cxnChg chg="mod">
          <ac:chgData name="VarZaT -" userId="6dbb09a28c5ffc65" providerId="LiveId" clId="{D4C56E42-DC9E-4DE6-8F76-1DB929848E69}" dt="2025-02-14T08:38:56.648" v="677" actId="1076"/>
          <ac:cxnSpMkLst>
            <pc:docMk/>
            <pc:sldMk cId="0" sldId="265"/>
            <ac:cxnSpMk id="31" creationId="{00000000-0000-0000-0000-000000000000}"/>
          </ac:cxnSpMkLst>
        </pc:cxnChg>
        <pc:cxnChg chg="mod">
          <ac:chgData name="VarZaT -" userId="6dbb09a28c5ffc65" providerId="LiveId" clId="{D4C56E42-DC9E-4DE6-8F76-1DB929848E69}" dt="2025-02-14T08:39:14.022" v="681" actId="478"/>
          <ac:cxnSpMkLst>
            <pc:docMk/>
            <pc:sldMk cId="0" sldId="265"/>
            <ac:cxnSpMk id="197" creationId="{00000000-0000-0000-0000-000000000000}"/>
          </ac:cxnSpMkLst>
        </pc:cxnChg>
      </pc:sldChg>
      <pc:sldChg chg="addSp modSp mod">
        <pc:chgData name="VarZaT -" userId="6dbb09a28c5ffc65" providerId="LiveId" clId="{D4C56E42-DC9E-4DE6-8F76-1DB929848E69}" dt="2025-02-14T08:40:51.694" v="717" actId="20577"/>
        <pc:sldMkLst>
          <pc:docMk/>
          <pc:sldMk cId="0" sldId="266"/>
        </pc:sldMkLst>
        <pc:spChg chg="add mod">
          <ac:chgData name="VarZaT -" userId="6dbb09a28c5ffc65" providerId="LiveId" clId="{D4C56E42-DC9E-4DE6-8F76-1DB929848E69}" dt="2025-02-14T07:52:09.710" v="61"/>
          <ac:spMkLst>
            <pc:docMk/>
            <pc:sldMk cId="0" sldId="266"/>
            <ac:spMk id="2" creationId="{4D5BC2DB-39AA-31F2-DF4A-8B8DC85E4E1B}"/>
          </ac:spMkLst>
        </pc:spChg>
        <pc:graphicFrameChg chg="mod">
          <ac:chgData name="VarZaT -" userId="6dbb09a28c5ffc65" providerId="LiveId" clId="{D4C56E42-DC9E-4DE6-8F76-1DB929848E69}" dt="2025-02-14T07:50:44.576" v="50"/>
          <ac:graphicFrameMkLst>
            <pc:docMk/>
            <pc:sldMk cId="0" sldId="266"/>
            <ac:graphicFrameMk id="212" creationId="{00000000-0000-0000-0000-000000000000}"/>
          </ac:graphicFrameMkLst>
        </pc:graphicFrameChg>
        <pc:graphicFrameChg chg="mod modGraphic">
          <ac:chgData name="VarZaT -" userId="6dbb09a28c5ffc65" providerId="LiveId" clId="{D4C56E42-DC9E-4DE6-8F76-1DB929848E69}" dt="2025-02-14T08:40:51.694" v="717" actId="20577"/>
          <ac:graphicFrameMkLst>
            <pc:docMk/>
            <pc:sldMk cId="0" sldId="266"/>
            <ac:graphicFrameMk id="215" creationId="{00000000-0000-0000-0000-000000000000}"/>
          </ac:graphicFrameMkLst>
        </pc:graphicFrameChg>
      </pc:sldChg>
      <pc:sldChg chg="addSp delSp modSp mod">
        <pc:chgData name="VarZaT -" userId="6dbb09a28c5ffc65" providerId="LiveId" clId="{D4C56E42-DC9E-4DE6-8F76-1DB929848E69}" dt="2025-02-14T08:42:15.579" v="735" actId="20577"/>
        <pc:sldMkLst>
          <pc:docMk/>
          <pc:sldMk cId="0" sldId="269"/>
        </pc:sldMkLst>
        <pc:spChg chg="add mod">
          <ac:chgData name="VarZaT -" userId="6dbb09a28c5ffc65" providerId="LiveId" clId="{D4C56E42-DC9E-4DE6-8F76-1DB929848E69}" dt="2025-02-14T07:52:11.337" v="62"/>
          <ac:spMkLst>
            <pc:docMk/>
            <pc:sldMk cId="0" sldId="269"/>
            <ac:spMk id="2" creationId="{6D0E0F7E-6BC8-74A5-2003-57966DEAC2D5}"/>
          </ac:spMkLst>
        </pc:spChg>
        <pc:spChg chg="mod">
          <ac:chgData name="VarZaT -" userId="6dbb09a28c5ffc65" providerId="LiveId" clId="{D4C56E42-DC9E-4DE6-8F76-1DB929848E69}" dt="2025-02-14T08:42:15.579" v="735" actId="20577"/>
          <ac:spMkLst>
            <pc:docMk/>
            <pc:sldMk cId="0" sldId="269"/>
            <ac:spMk id="262" creationId="{00000000-0000-0000-0000-000000000000}"/>
          </ac:spMkLst>
        </pc:spChg>
        <pc:graphicFrameChg chg="mod">
          <ac:chgData name="VarZaT -" userId="6dbb09a28c5ffc65" providerId="LiveId" clId="{D4C56E42-DC9E-4DE6-8F76-1DB929848E69}" dt="2025-02-14T07:50:44.576" v="50"/>
          <ac:graphicFrameMkLst>
            <pc:docMk/>
            <pc:sldMk cId="0" sldId="269"/>
            <ac:graphicFrameMk id="256" creationId="{00000000-0000-0000-0000-000000000000}"/>
          </ac:graphicFrameMkLst>
        </pc:graphicFrameChg>
        <pc:picChg chg="add del mod">
          <ac:chgData name="VarZaT -" userId="6dbb09a28c5ffc65" providerId="LiveId" clId="{D4C56E42-DC9E-4DE6-8F76-1DB929848E69}" dt="2025-02-14T08:41:23.311" v="723" actId="478"/>
          <ac:picMkLst>
            <pc:docMk/>
            <pc:sldMk cId="0" sldId="269"/>
            <ac:picMk id="3" creationId="{9379C0CB-1967-3D2A-E241-C219C19B750B}"/>
          </ac:picMkLst>
        </pc:picChg>
        <pc:picChg chg="add mod">
          <ac:chgData name="VarZaT -" userId="6dbb09a28c5ffc65" providerId="LiveId" clId="{D4C56E42-DC9E-4DE6-8F76-1DB929848E69}" dt="2025-02-14T08:42:03.986" v="732" actId="13822"/>
          <ac:picMkLst>
            <pc:docMk/>
            <pc:sldMk cId="0" sldId="269"/>
            <ac:picMk id="4" creationId="{CF919C11-A67F-ECA4-F149-77E11B525DBC}"/>
          </ac:picMkLst>
        </pc:picChg>
      </pc:sldChg>
    </pc:docChg>
  </pc:docChgLst>
</pc:chgInfo>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r>
              <a:rPr lang="nb-NO"/>
              <a:t>Klikk for å redigere tittelstil</a:t>
            </a:r>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r>
              <a:rPr lang="nb-NO"/>
              <a:t>Klikk for å redigere undertittelstil i malen</a:t>
            </a:r>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pPr lvl="0"/>
            <a:r>
              <a:rPr lang="nb-NO"/>
              <a:t>Klikk for å redigere tekststiler i malen</a:t>
            </a: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Tomt">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r>
              <a:rPr lang="nb-NO"/>
              <a:t>Klikk for å redigere tittelstil</a:t>
            </a:r>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r>
              <a:rPr lang="nb-NO"/>
              <a:t>Klikk for å redigere tittelstil</a:t>
            </a:r>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r>
              <a:rPr lang="nb-NO"/>
              <a:t>Klikk for å redigere tittelstil</a:t>
            </a:r>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rPr lang="nb-NO"/>
              <a:t>Klikk for å redigere tittelstil</a:t>
            </a:r>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r>
              <a:rPr lang="nb-NO"/>
              <a:t>Klikk for å redigere undertittelstil i malen</a:t>
            </a:r>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pPr lvl="0"/>
            <a:r>
              <a:rPr lang="nb-NO"/>
              <a:t>Klikk for å redigere tekststiler i malen</a:t>
            </a: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a:t>SRNTGT097</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OLENOGORSK SAM FACTORY,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graphicFrame>
        <p:nvGraphicFramePr>
          <p:cNvPr id="221" name="Google Shape;221;p24"/>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a:t>
                      </a:r>
                      <a:r>
                        <a:rPr lang="fr" sz="2000" b="1">
                          <a:solidFill>
                            <a:schemeClr val="dk1"/>
                          </a:solidFill>
                        </a:rPr>
                        <a:t>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21"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2"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28550">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COUNTRY CODE]</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0"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1"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COLLOCATED FACILITY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95" name="Google Shape;95;p1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13" name="Google Shape;113;p17"/>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6"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695556"/>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1093507">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[X]</a:t>
                      </a:r>
                      <a:endParaRPr sz="2000" b="1"/>
                    </a:p>
                    <a:p>
                      <a:pPr marL="0" lvl="0" indent="0" algn="l" rtl="0">
                        <a:spcBef>
                          <a:spcPts val="0"/>
                        </a:spcBef>
                        <a:spcAft>
                          <a:spcPts val="0"/>
                        </a:spcAft>
                        <a:buNone/>
                      </a:pPr>
                      <a:r>
                        <a:rPr lang="fr" sz="2000" b="1"/>
                        <a:t>SPLIT REFERENCE 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073752">
                <a:tc vMerge="1">
                  <a:txBody>
                    <a:bodyPr/>
                    <a:lstStyle/>
                    <a:p>
                      <a:endParaRPr lang="nb-NO"/>
                    </a:p>
                  </a:txBody>
                  <a:tcPr/>
                </a:tc>
                <a:tc>
                  <a:txBody>
                    <a:bodyPr/>
                    <a:lstStyle/>
                    <a:p>
                      <a:pPr marL="0" lvl="0" indent="0" algn="l" rtl="0">
                        <a:spcBef>
                          <a:spcPts val="0"/>
                        </a:spcBef>
                        <a:spcAft>
                          <a:spcPts val="0"/>
                        </a:spcAft>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524554">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33" name="Google Shape;133;p18"/>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8" name="Group 25">
            <a:extLst>
              <a:ext uri="{FF2B5EF4-FFF2-40B4-BE49-F238E27FC236}">
                <a16:creationId xmlns:a16="http://schemas.microsoft.com/office/drawing/2014/main" id="{9689C963-FBFE-F6A6-8CB8-ED90E7F3E0DA}"/>
              </a:ext>
            </a:extLst>
          </p:cNvPr>
          <p:cNvGrpSpPr/>
          <p:nvPr/>
        </p:nvGrpSpPr>
        <p:grpSpPr>
          <a:xfrm>
            <a:off x="14061615" y="2331458"/>
            <a:ext cx="559046" cy="692832"/>
            <a:chOff x="15526400" y="3343535"/>
            <a:chExt cx="1172983" cy="1324523"/>
          </a:xfrm>
        </p:grpSpPr>
        <p:sp>
          <p:nvSpPr>
            <p:cNvPr id="1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[FACILITY NAME, COUNTRY CODE]</a:t>
                      </a:r>
                      <a:endParaRPr sz="2000" b="1"/>
                    </a:p>
                    <a:p>
                      <a:pPr marL="0" lvl="0" indent="0" algn="l" rtl="0">
                        <a:spcBef>
                          <a:spcPts val="0"/>
                        </a:spcBef>
                        <a:spcAft>
                          <a:spcPts val="0"/>
                        </a:spcAft>
                        <a:buNone/>
                      </a:pPr>
                      <a:r>
                        <a:rPr lang="fr" sz="2000" b="1"/>
                        <a:t>CRITICAL ELEMENT GRAPHIC SPLIT [X] OF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a:solidFill>
                            <a:schemeClr val="dk1"/>
                          </a:solidFill>
                        </a:rPr>
                        <a:t>BE: [XXXXXXX]  CATCODE: XX</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MIDB GEO: [DDMM.MMM (N/S)] [DDDMM.MMM(E/W)]</a:t>
                      </a:r>
                      <a:endParaRPr sz="1500" b="1">
                        <a:solidFill>
                          <a:schemeClr val="dk1"/>
                        </a:solidFill>
                      </a:endParaRPr>
                    </a:p>
                    <a:p>
                      <a:pPr marL="0" lvl="0" indent="0" algn="l" rtl="0">
                        <a:spcBef>
                          <a:spcPts val="0"/>
                        </a:spcBef>
                        <a:spcAft>
                          <a:spcPts val="0"/>
                        </a:spcAft>
                        <a:buClr>
                          <a:schemeClr val="dk1"/>
                        </a:buClr>
                        <a:buSzPts val="1100"/>
                        <a:buFont typeface="Arial"/>
                        <a:buNone/>
                      </a:pPr>
                      <a:r>
                        <a:rPr lang="fr" sz="1500" b="1">
                          <a:solidFill>
                            <a:schemeClr val="dk1"/>
                          </a:solidFill>
                        </a:rPr>
                        <a:t>ICOD: [DDMMMYYYY] DOI:[DDMMMYYYY]</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48" name="Google Shape;148;p19"/>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2" name="Bilde 1">
            <a:extLst>
              <a:ext uri="{FF2B5EF4-FFF2-40B4-BE49-F238E27FC236}">
                <a16:creationId xmlns:a16="http://schemas.microsoft.com/office/drawing/2014/main" id="{ECC29952-D68B-6382-158E-6A496A293584}"/>
              </a:ext>
            </a:extLst>
          </p:cNvPr>
          <p:cNvPicPr>
            <a:picLocks noChangeAspect="1"/>
          </p:cNvPicPr>
          <p:nvPr/>
        </p:nvPicPr>
        <p:blipFill>
          <a:blip r:embed="rId3"/>
          <a:srcRect b="16722"/>
          <a:stretch/>
        </p:blipFill>
        <p:spPr>
          <a:xfrm>
            <a:off x="0" y="1888330"/>
            <a:ext cx="15119350" cy="8803483"/>
          </a:xfrm>
          <a:prstGeom prst="rect">
            <a:avLst/>
          </a:prstGeom>
        </p:spPr>
      </p:pic>
      <p:graphicFrame>
        <p:nvGraphicFramePr>
          <p:cNvPr id="62" name="Google Shape;62;p14"/>
          <p:cNvGraphicFramePr/>
          <p:nvPr>
            <p:extLst>
              <p:ext uri="{D42A27DB-BD31-4B8C-83A1-F6EECF244321}">
                <p14:modId xmlns:p14="http://schemas.microsoft.com/office/powerpoint/2010/main" val="4106563300"/>
              </p:ext>
            </p:extLst>
          </p:nvPr>
        </p:nvGraphicFramePr>
        <p:xfrm>
          <a:off x="1" y="-2362"/>
          <a:ext cx="15119350" cy="10696535"/>
        </p:xfrm>
        <a:graphic>
          <a:graphicData uri="http://schemas.openxmlformats.org/drawingml/2006/table">
            <a:tbl>
              <a:tblPr>
                <a:noFill/>
                <a:tableStyleId>{AE7EAA58-4EDA-4114-B047-75ABB572CC32}</a:tableStyleId>
              </a:tblPr>
              <a:tblGrid>
                <a:gridCol w="2459370">
                  <a:extLst>
                    <a:ext uri="{9D8B030D-6E8A-4147-A177-3AD203B41FA5}">
                      <a16:colId xmlns:a16="http://schemas.microsoft.com/office/drawing/2014/main" val="20000"/>
                    </a:ext>
                  </a:extLst>
                </a:gridCol>
                <a:gridCol w="6658888">
                  <a:extLst>
                    <a:ext uri="{9D8B030D-6E8A-4147-A177-3AD203B41FA5}">
                      <a16:colId xmlns:a16="http://schemas.microsoft.com/office/drawing/2014/main" val="20001"/>
                    </a:ext>
                  </a:extLst>
                </a:gridCol>
                <a:gridCol w="2242904">
                  <a:extLst>
                    <a:ext uri="{9D8B030D-6E8A-4147-A177-3AD203B41FA5}">
                      <a16:colId xmlns:a16="http://schemas.microsoft.com/office/drawing/2014/main" val="20002"/>
                    </a:ext>
                  </a:extLst>
                </a:gridCol>
                <a:gridCol w="3758188">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OLENOGORSK SAM FACTORY, SRN</a:t>
                      </a:r>
                      <a:endParaRPr sz="2000" b="1" dirty="0"/>
                    </a:p>
                    <a:p>
                      <a:pPr marL="0" lvl="0" indent="0" algn="l" rtl="0">
                        <a:spcBef>
                          <a:spcPts val="0"/>
                        </a:spcBef>
                        <a:spcAft>
                          <a:spcPts val="0"/>
                        </a:spcAft>
                        <a:buNone/>
                      </a:pPr>
                      <a:r>
                        <a:rPr lang="fr" sz="2000" b="1" dirty="0"/>
                        <a:t>JOINT OPERATIONS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t>BE: SRNTGT097   CATCODE: 9</a:t>
                      </a:r>
                      <a:endParaRPr sz="1500" b="1" dirty="0"/>
                    </a:p>
                    <a:p>
                      <a:pPr marL="0" lvl="0" indent="0" algn="l" rtl="0">
                        <a:spcBef>
                          <a:spcPts val="0"/>
                        </a:spcBef>
                        <a:spcAft>
                          <a:spcPts val="0"/>
                        </a:spcAft>
                        <a:buNone/>
                      </a:pPr>
                      <a:r>
                        <a:rPr lang="fr" sz="1500" b="1" dirty="0"/>
                        <a:t>MIDB GEO: </a:t>
                      </a:r>
                      <a:r>
                        <a:rPr lang="pt-BR" sz="1500" b="1" dirty="0"/>
                        <a:t>N 68 07.059 E 033 17.674</a:t>
                      </a:r>
                      <a:endParaRPr sz="1500" b="1" dirty="0"/>
                    </a:p>
                    <a:p>
                      <a:pPr marL="0" lvl="0" indent="0" algn="l" rtl="0">
                        <a:spcBef>
                          <a:spcPts val="0"/>
                        </a:spcBef>
                        <a:spcAft>
                          <a:spcPts val="0"/>
                        </a:spcAft>
                        <a:buNone/>
                      </a:pPr>
                      <a:r>
                        <a:rPr lang="nb-NO" sz="1500" b="1" dirty="0"/>
                        <a:t>ICOD: 2011-06-01</a:t>
                      </a:r>
                      <a:r>
                        <a:rPr lang="nb-NO" sz="1500" b="1" baseline="0" dirty="0"/>
                        <a:t> </a:t>
                      </a:r>
                      <a:r>
                        <a:rPr lang="nb-NO" sz="1500" b="1" dirty="0"/>
                        <a:t>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67" name="Google Shape;67;p14"/>
          <p:cNvSpPr txBox="1"/>
          <p:nvPr/>
        </p:nvSpPr>
        <p:spPr>
          <a:xfrm>
            <a:off x="6030293" y="3621885"/>
            <a:ext cx="2837936"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fr" b="1" dirty="0">
                <a:solidFill>
                  <a:schemeClr val="dk1"/>
                </a:solidFill>
              </a:rPr>
              <a:t>OLENOGORSK SAM FACTORY</a:t>
            </a:r>
          </a:p>
          <a:p>
            <a:pPr marL="0" lvl="0" indent="0" algn="l" rtl="0">
              <a:spcBef>
                <a:spcPts val="0"/>
              </a:spcBef>
              <a:spcAft>
                <a:spcPts val="0"/>
              </a:spcAft>
              <a:buClr>
                <a:schemeClr val="dk1"/>
              </a:buClr>
              <a:buSzPts val="1100"/>
              <a:buFont typeface="Arial"/>
              <a:buNone/>
            </a:pPr>
            <a:r>
              <a:rPr lang="fr" b="1" dirty="0">
                <a:solidFill>
                  <a:schemeClr val="dk1"/>
                </a:solidFill>
              </a:rPr>
              <a:t>SRNTGT097</a:t>
            </a:r>
            <a:endParaRPr b="1" dirty="0">
              <a:solidFill>
                <a:schemeClr val="dk1"/>
              </a:solidFill>
            </a:endParaRPr>
          </a:p>
        </p:txBody>
      </p:sp>
      <p:cxnSp>
        <p:nvCxnSpPr>
          <p:cNvPr id="68" name="Google Shape;68;p14"/>
          <p:cNvCxnSpPr>
            <a:cxnSpLocks/>
            <a:stCxn id="67" idx="2"/>
          </p:cNvCxnSpPr>
          <p:nvPr/>
        </p:nvCxnSpPr>
        <p:spPr>
          <a:xfrm flipH="1">
            <a:off x="3937000" y="4124085"/>
            <a:ext cx="3512261" cy="924165"/>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3501800" y="4759660"/>
            <a:ext cx="720000" cy="720000"/>
          </a:xfrm>
          <a:prstGeom prst="plus">
            <a:avLst>
              <a:gd name="adj" fmla="val 40260"/>
            </a:avLst>
          </a:prstGeom>
          <a:noFill/>
          <a:ln w="28575" cap="flat" cmpd="sng">
            <a:solidFill>
              <a:srgbClr val="FF0000"/>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2" name="Rektangel 11"/>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grpSp>
        <p:nvGrpSpPr>
          <p:cNvPr id="19"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0"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8" name="Bilde 7">
            <a:extLst>
              <a:ext uri="{FF2B5EF4-FFF2-40B4-BE49-F238E27FC236}">
                <a16:creationId xmlns:a16="http://schemas.microsoft.com/office/drawing/2014/main" id="{AE7D95CD-FEBF-E15E-6734-10969E48EFB2}"/>
              </a:ext>
            </a:extLst>
          </p:cNvPr>
          <p:cNvPicPr>
            <a:picLocks noChangeAspect="1"/>
          </p:cNvPicPr>
          <p:nvPr/>
        </p:nvPicPr>
        <p:blipFill>
          <a:blip r:embed="rId3"/>
          <a:srcRect l="16909" t="4037" b="9943"/>
          <a:stretch/>
        </p:blipFill>
        <p:spPr>
          <a:xfrm>
            <a:off x="-1" y="1887343"/>
            <a:ext cx="15119351" cy="8804470"/>
          </a:xfrm>
          <a:prstGeom prst="rect">
            <a:avLst/>
          </a:prstGeom>
        </p:spPr>
      </p:pic>
      <p:graphicFrame>
        <p:nvGraphicFramePr>
          <p:cNvPr id="75" name="Google Shape;75;p15"/>
          <p:cNvGraphicFramePr/>
          <p:nvPr>
            <p:extLst>
              <p:ext uri="{D42A27DB-BD31-4B8C-83A1-F6EECF244321}">
                <p14:modId xmlns:p14="http://schemas.microsoft.com/office/powerpoint/2010/main" val="3642405608"/>
              </p:ext>
            </p:extLst>
          </p:nvPr>
        </p:nvGraphicFramePr>
        <p:xfrm>
          <a:off x="0" y="0"/>
          <a:ext cx="15119350" cy="10696535"/>
        </p:xfrm>
        <a:graphic>
          <a:graphicData uri="http://schemas.openxmlformats.org/drawingml/2006/table">
            <a:tbl>
              <a:tblPr>
                <a:noFill/>
                <a:tableStyleId>{AE7EAA58-4EDA-4114-B047-75ABB572CC32}</a:tableStyleId>
              </a:tblPr>
              <a:tblGrid>
                <a:gridCol w="2459369">
                  <a:extLst>
                    <a:ext uri="{9D8B030D-6E8A-4147-A177-3AD203B41FA5}">
                      <a16:colId xmlns:a16="http://schemas.microsoft.com/office/drawing/2014/main" val="20000"/>
                    </a:ext>
                  </a:extLst>
                </a:gridCol>
                <a:gridCol w="6658889">
                  <a:extLst>
                    <a:ext uri="{9D8B030D-6E8A-4147-A177-3AD203B41FA5}">
                      <a16:colId xmlns:a16="http://schemas.microsoft.com/office/drawing/2014/main" val="20001"/>
                    </a:ext>
                  </a:extLst>
                </a:gridCol>
                <a:gridCol w="2242904">
                  <a:extLst>
                    <a:ext uri="{9D8B030D-6E8A-4147-A177-3AD203B41FA5}">
                      <a16:colId xmlns:a16="http://schemas.microsoft.com/office/drawing/2014/main" val="20002"/>
                    </a:ext>
                  </a:extLst>
                </a:gridCol>
                <a:gridCol w="3758188">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OLENOGORSK SAM FACTORY, SRN</a:t>
                      </a:r>
                      <a:endParaRPr sz="2000" b="1" dirty="0"/>
                    </a:p>
                    <a:p>
                      <a:pPr marL="0" lvl="0" indent="0" algn="l" rtl="0">
                        <a:spcBef>
                          <a:spcPts val="0"/>
                        </a:spcBef>
                        <a:spcAft>
                          <a:spcPts val="0"/>
                        </a:spcAft>
                        <a:buNone/>
                      </a:pPr>
                      <a:r>
                        <a:rPr lang="fr" sz="2000" b="1" dirty="0"/>
                        <a:t>FACILITY OUTLINE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2011-06-01 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79" name="Google Shape;79;p15"/>
          <p:cNvSpPr/>
          <p:nvPr/>
        </p:nvSpPr>
        <p:spPr>
          <a:xfrm>
            <a:off x="4809270" y="8849790"/>
            <a:ext cx="1306717" cy="1291735"/>
          </a:xfrm>
          <a:custGeom>
            <a:avLst/>
            <a:gdLst>
              <a:gd name="connsiteX0" fmla="*/ 1386 w 169026"/>
              <a:gd name="connsiteY0" fmla="*/ 53340 h 146858"/>
              <a:gd name="connsiteX1" fmla="*/ 65117 w 169026"/>
              <a:gd name="connsiteY1" fmla="*/ 0 h 146858"/>
              <a:gd name="connsiteX2" fmla="*/ 169026 w 169026"/>
              <a:gd name="connsiteY2" fmla="*/ 58189 h 146858"/>
              <a:gd name="connsiteX3" fmla="*/ 98473 w 169026"/>
              <a:gd name="connsiteY3" fmla="*/ 138506 h 146858"/>
              <a:gd name="connsiteX4" fmla="*/ 63731 w 169026"/>
              <a:gd name="connsiteY4" fmla="*/ 146858 h 146858"/>
              <a:gd name="connsiteX5" fmla="*/ 0 w 169026"/>
              <a:gd name="connsiteY5" fmla="*/ 82435 h 146858"/>
              <a:gd name="connsiteX6" fmla="*/ 2079 w 169026"/>
              <a:gd name="connsiteY6" fmla="*/ 53340 h 146858"/>
              <a:gd name="connsiteX0" fmla="*/ 1386 w 98473"/>
              <a:gd name="connsiteY0" fmla="*/ 53340 h 146858"/>
              <a:gd name="connsiteX1" fmla="*/ 65117 w 98473"/>
              <a:gd name="connsiteY1" fmla="*/ 0 h 146858"/>
              <a:gd name="connsiteX2" fmla="*/ 97616 w 98473"/>
              <a:gd name="connsiteY2" fmla="*/ 87798 h 146858"/>
              <a:gd name="connsiteX3" fmla="*/ 98473 w 98473"/>
              <a:gd name="connsiteY3" fmla="*/ 138506 h 146858"/>
              <a:gd name="connsiteX4" fmla="*/ 63731 w 98473"/>
              <a:gd name="connsiteY4" fmla="*/ 146858 h 146858"/>
              <a:gd name="connsiteX5" fmla="*/ 0 w 98473"/>
              <a:gd name="connsiteY5" fmla="*/ 82435 h 146858"/>
              <a:gd name="connsiteX6" fmla="*/ 2079 w 98473"/>
              <a:gd name="connsiteY6" fmla="*/ 53340 h 146858"/>
              <a:gd name="connsiteX0" fmla="*/ 1386 w 98473"/>
              <a:gd name="connsiteY0" fmla="*/ 0 h 93518"/>
              <a:gd name="connsiteX1" fmla="*/ 48280 w 98473"/>
              <a:gd name="connsiteY1" fmla="*/ 36068 h 93518"/>
              <a:gd name="connsiteX2" fmla="*/ 97616 w 98473"/>
              <a:gd name="connsiteY2" fmla="*/ 34458 h 93518"/>
              <a:gd name="connsiteX3" fmla="*/ 98473 w 98473"/>
              <a:gd name="connsiteY3" fmla="*/ 85166 h 93518"/>
              <a:gd name="connsiteX4" fmla="*/ 63731 w 98473"/>
              <a:gd name="connsiteY4" fmla="*/ 93518 h 93518"/>
              <a:gd name="connsiteX5" fmla="*/ 0 w 98473"/>
              <a:gd name="connsiteY5" fmla="*/ 29095 h 93518"/>
              <a:gd name="connsiteX6" fmla="*/ 2079 w 98473"/>
              <a:gd name="connsiteY6" fmla="*/ 0 h 93518"/>
              <a:gd name="connsiteX0" fmla="*/ 1386 w 98473"/>
              <a:gd name="connsiteY0" fmla="*/ 0 h 85166"/>
              <a:gd name="connsiteX1" fmla="*/ 48280 w 98473"/>
              <a:gd name="connsiteY1" fmla="*/ 36068 h 85166"/>
              <a:gd name="connsiteX2" fmla="*/ 97616 w 98473"/>
              <a:gd name="connsiteY2" fmla="*/ 34458 h 85166"/>
              <a:gd name="connsiteX3" fmla="*/ 98473 w 98473"/>
              <a:gd name="connsiteY3" fmla="*/ 85166 h 85166"/>
              <a:gd name="connsiteX4" fmla="*/ 44572 w 98473"/>
              <a:gd name="connsiteY4" fmla="*/ 82487 h 85166"/>
              <a:gd name="connsiteX5" fmla="*/ 0 w 98473"/>
              <a:gd name="connsiteY5" fmla="*/ 29095 h 85166"/>
              <a:gd name="connsiteX6" fmla="*/ 2079 w 98473"/>
              <a:gd name="connsiteY6" fmla="*/ 0 h 85166"/>
              <a:gd name="connsiteX0" fmla="*/ 1386 w 98473"/>
              <a:gd name="connsiteY0" fmla="*/ 0 h 85166"/>
              <a:gd name="connsiteX1" fmla="*/ 48280 w 98473"/>
              <a:gd name="connsiteY1" fmla="*/ 36068 h 85166"/>
              <a:gd name="connsiteX2" fmla="*/ 97616 w 98473"/>
              <a:gd name="connsiteY2" fmla="*/ 34458 h 85166"/>
              <a:gd name="connsiteX3" fmla="*/ 98473 w 98473"/>
              <a:gd name="connsiteY3" fmla="*/ 85166 h 85166"/>
              <a:gd name="connsiteX4" fmla="*/ 45733 w 98473"/>
              <a:gd name="connsiteY4" fmla="*/ 84809 h 85166"/>
              <a:gd name="connsiteX5" fmla="*/ 0 w 98473"/>
              <a:gd name="connsiteY5" fmla="*/ 29095 h 85166"/>
              <a:gd name="connsiteX6" fmla="*/ 2079 w 98473"/>
              <a:gd name="connsiteY6" fmla="*/ 0 h 85166"/>
              <a:gd name="connsiteX0" fmla="*/ 1386 w 98473"/>
              <a:gd name="connsiteY0" fmla="*/ 0 h 85166"/>
              <a:gd name="connsiteX1" fmla="*/ 48280 w 98473"/>
              <a:gd name="connsiteY1" fmla="*/ 36068 h 85166"/>
              <a:gd name="connsiteX2" fmla="*/ 97616 w 98473"/>
              <a:gd name="connsiteY2" fmla="*/ 34458 h 85166"/>
              <a:gd name="connsiteX3" fmla="*/ 98473 w 98473"/>
              <a:gd name="connsiteY3" fmla="*/ 85166 h 85166"/>
              <a:gd name="connsiteX4" fmla="*/ 48055 w 98473"/>
              <a:gd name="connsiteY4" fmla="*/ 84809 h 85166"/>
              <a:gd name="connsiteX5" fmla="*/ 0 w 98473"/>
              <a:gd name="connsiteY5" fmla="*/ 29095 h 85166"/>
              <a:gd name="connsiteX6" fmla="*/ 2079 w 98473"/>
              <a:gd name="connsiteY6" fmla="*/ 0 h 85166"/>
              <a:gd name="connsiteX0" fmla="*/ 0 w 97087"/>
              <a:gd name="connsiteY0" fmla="*/ 0 h 85166"/>
              <a:gd name="connsiteX1" fmla="*/ 46894 w 97087"/>
              <a:gd name="connsiteY1" fmla="*/ 36068 h 85166"/>
              <a:gd name="connsiteX2" fmla="*/ 96230 w 97087"/>
              <a:gd name="connsiteY2" fmla="*/ 34458 h 85166"/>
              <a:gd name="connsiteX3" fmla="*/ 97087 w 97087"/>
              <a:gd name="connsiteY3" fmla="*/ 85166 h 85166"/>
              <a:gd name="connsiteX4" fmla="*/ 46669 w 97087"/>
              <a:gd name="connsiteY4" fmla="*/ 84809 h 85166"/>
              <a:gd name="connsiteX5" fmla="*/ 46801 w 97087"/>
              <a:gd name="connsiteY5" fmla="*/ 62188 h 85166"/>
              <a:gd name="connsiteX6" fmla="*/ 693 w 97087"/>
              <a:gd name="connsiteY6" fmla="*/ 0 h 85166"/>
              <a:gd name="connsiteX0" fmla="*/ 0 w 97087"/>
              <a:gd name="connsiteY0" fmla="*/ 0 h 85166"/>
              <a:gd name="connsiteX1" fmla="*/ 46894 w 97087"/>
              <a:gd name="connsiteY1" fmla="*/ 36068 h 85166"/>
              <a:gd name="connsiteX2" fmla="*/ 96230 w 97087"/>
              <a:gd name="connsiteY2" fmla="*/ 34458 h 85166"/>
              <a:gd name="connsiteX3" fmla="*/ 97087 w 97087"/>
              <a:gd name="connsiteY3" fmla="*/ 85166 h 85166"/>
              <a:gd name="connsiteX4" fmla="*/ 46669 w 97087"/>
              <a:gd name="connsiteY4" fmla="*/ 84809 h 85166"/>
              <a:gd name="connsiteX5" fmla="*/ 46801 w 97087"/>
              <a:gd name="connsiteY5" fmla="*/ 62188 h 85166"/>
              <a:gd name="connsiteX6" fmla="*/ 47139 w 97087"/>
              <a:gd name="connsiteY6" fmla="*/ 46446 h 85166"/>
              <a:gd name="connsiteX0" fmla="*/ 0 w 51802"/>
              <a:gd name="connsiteY0" fmla="*/ 49144 h 50708"/>
              <a:gd name="connsiteX1" fmla="*/ 1609 w 51802"/>
              <a:gd name="connsiteY1" fmla="*/ 1610 h 50708"/>
              <a:gd name="connsiteX2" fmla="*/ 50945 w 51802"/>
              <a:gd name="connsiteY2" fmla="*/ 0 h 50708"/>
              <a:gd name="connsiteX3" fmla="*/ 51802 w 51802"/>
              <a:gd name="connsiteY3" fmla="*/ 50708 h 50708"/>
              <a:gd name="connsiteX4" fmla="*/ 1384 w 51802"/>
              <a:gd name="connsiteY4" fmla="*/ 50351 h 50708"/>
              <a:gd name="connsiteX5" fmla="*/ 1516 w 51802"/>
              <a:gd name="connsiteY5" fmla="*/ 27730 h 50708"/>
              <a:gd name="connsiteX6" fmla="*/ 1854 w 51802"/>
              <a:gd name="connsiteY6" fmla="*/ 11988 h 50708"/>
              <a:gd name="connsiteX0" fmla="*/ 140 w 50418"/>
              <a:gd name="connsiteY0" fmla="*/ 50477 h 50708"/>
              <a:gd name="connsiteX1" fmla="*/ 225 w 50418"/>
              <a:gd name="connsiteY1" fmla="*/ 1610 h 50708"/>
              <a:gd name="connsiteX2" fmla="*/ 49561 w 50418"/>
              <a:gd name="connsiteY2" fmla="*/ 0 h 50708"/>
              <a:gd name="connsiteX3" fmla="*/ 50418 w 50418"/>
              <a:gd name="connsiteY3" fmla="*/ 50708 h 50708"/>
              <a:gd name="connsiteX4" fmla="*/ 0 w 50418"/>
              <a:gd name="connsiteY4" fmla="*/ 50351 h 50708"/>
              <a:gd name="connsiteX5" fmla="*/ 132 w 50418"/>
              <a:gd name="connsiteY5" fmla="*/ 27730 h 50708"/>
              <a:gd name="connsiteX6" fmla="*/ 470 w 50418"/>
              <a:gd name="connsiteY6" fmla="*/ 11988 h 50708"/>
              <a:gd name="connsiteX0" fmla="*/ 260 w 50538"/>
              <a:gd name="connsiteY0" fmla="*/ 50477 h 50708"/>
              <a:gd name="connsiteX1" fmla="*/ 345 w 50538"/>
              <a:gd name="connsiteY1" fmla="*/ 1610 h 50708"/>
              <a:gd name="connsiteX2" fmla="*/ 49681 w 50538"/>
              <a:gd name="connsiteY2" fmla="*/ 0 h 50708"/>
              <a:gd name="connsiteX3" fmla="*/ 50538 w 50538"/>
              <a:gd name="connsiteY3" fmla="*/ 50708 h 50708"/>
              <a:gd name="connsiteX4" fmla="*/ 120 w 50538"/>
              <a:gd name="connsiteY4" fmla="*/ 50351 h 50708"/>
              <a:gd name="connsiteX5" fmla="*/ 252 w 50538"/>
              <a:gd name="connsiteY5" fmla="*/ 27730 h 50708"/>
              <a:gd name="connsiteX6" fmla="*/ 18 w 50538"/>
              <a:gd name="connsiteY6" fmla="*/ 1320 h 50708"/>
              <a:gd name="connsiteX0" fmla="*/ 140 w 50418"/>
              <a:gd name="connsiteY0" fmla="*/ 50477 h 50708"/>
              <a:gd name="connsiteX1" fmla="*/ 225 w 50418"/>
              <a:gd name="connsiteY1" fmla="*/ 1610 h 50708"/>
              <a:gd name="connsiteX2" fmla="*/ 49561 w 50418"/>
              <a:gd name="connsiteY2" fmla="*/ 0 h 50708"/>
              <a:gd name="connsiteX3" fmla="*/ 50418 w 50418"/>
              <a:gd name="connsiteY3" fmla="*/ 50708 h 50708"/>
              <a:gd name="connsiteX4" fmla="*/ 0 w 50418"/>
              <a:gd name="connsiteY4" fmla="*/ 50351 h 50708"/>
              <a:gd name="connsiteX5" fmla="*/ 132 w 50418"/>
              <a:gd name="connsiteY5" fmla="*/ 27730 h 50708"/>
              <a:gd name="connsiteX6" fmla="*/ 88 w 50418"/>
              <a:gd name="connsiteY6" fmla="*/ 1701 h 50708"/>
              <a:gd name="connsiteX0" fmla="*/ 140 w 50418"/>
              <a:gd name="connsiteY0" fmla="*/ 49143 h 49374"/>
              <a:gd name="connsiteX1" fmla="*/ 225 w 50418"/>
              <a:gd name="connsiteY1" fmla="*/ 276 h 49374"/>
              <a:gd name="connsiteX2" fmla="*/ 50133 w 50418"/>
              <a:gd name="connsiteY2" fmla="*/ 0 h 49374"/>
              <a:gd name="connsiteX3" fmla="*/ 50418 w 50418"/>
              <a:gd name="connsiteY3" fmla="*/ 49374 h 49374"/>
              <a:gd name="connsiteX4" fmla="*/ 0 w 50418"/>
              <a:gd name="connsiteY4" fmla="*/ 49017 h 49374"/>
              <a:gd name="connsiteX5" fmla="*/ 132 w 50418"/>
              <a:gd name="connsiteY5" fmla="*/ 26396 h 49374"/>
              <a:gd name="connsiteX6" fmla="*/ 88 w 50418"/>
              <a:gd name="connsiteY6" fmla="*/ 367 h 49374"/>
              <a:gd name="connsiteX0" fmla="*/ 140 w 50418"/>
              <a:gd name="connsiteY0" fmla="*/ 48867 h 49098"/>
              <a:gd name="connsiteX1" fmla="*/ 225 w 50418"/>
              <a:gd name="connsiteY1" fmla="*/ 0 h 49098"/>
              <a:gd name="connsiteX2" fmla="*/ 50133 w 50418"/>
              <a:gd name="connsiteY2" fmla="*/ 486 h 49098"/>
              <a:gd name="connsiteX3" fmla="*/ 50418 w 50418"/>
              <a:gd name="connsiteY3" fmla="*/ 49098 h 49098"/>
              <a:gd name="connsiteX4" fmla="*/ 0 w 50418"/>
              <a:gd name="connsiteY4" fmla="*/ 48741 h 49098"/>
              <a:gd name="connsiteX5" fmla="*/ 132 w 50418"/>
              <a:gd name="connsiteY5" fmla="*/ 26120 h 49098"/>
              <a:gd name="connsiteX6" fmla="*/ 88 w 50418"/>
              <a:gd name="connsiteY6" fmla="*/ 91 h 49098"/>
              <a:gd name="connsiteX0" fmla="*/ 140 w 51466"/>
              <a:gd name="connsiteY0" fmla="*/ 48867 h 51670"/>
              <a:gd name="connsiteX1" fmla="*/ 225 w 51466"/>
              <a:gd name="connsiteY1" fmla="*/ 0 h 51670"/>
              <a:gd name="connsiteX2" fmla="*/ 50133 w 51466"/>
              <a:gd name="connsiteY2" fmla="*/ 486 h 51670"/>
              <a:gd name="connsiteX3" fmla="*/ 51466 w 51466"/>
              <a:gd name="connsiteY3" fmla="*/ 51670 h 51670"/>
              <a:gd name="connsiteX4" fmla="*/ 0 w 51466"/>
              <a:gd name="connsiteY4" fmla="*/ 48741 h 51670"/>
              <a:gd name="connsiteX5" fmla="*/ 132 w 51466"/>
              <a:gd name="connsiteY5" fmla="*/ 26120 h 51670"/>
              <a:gd name="connsiteX6" fmla="*/ 88 w 51466"/>
              <a:gd name="connsiteY6" fmla="*/ 91 h 51670"/>
              <a:gd name="connsiteX0" fmla="*/ 711 w 52037"/>
              <a:gd name="connsiteY0" fmla="*/ 48867 h 51670"/>
              <a:gd name="connsiteX1" fmla="*/ 796 w 52037"/>
              <a:gd name="connsiteY1" fmla="*/ 0 h 51670"/>
              <a:gd name="connsiteX2" fmla="*/ 50704 w 52037"/>
              <a:gd name="connsiteY2" fmla="*/ 486 h 51670"/>
              <a:gd name="connsiteX3" fmla="*/ 52037 w 52037"/>
              <a:gd name="connsiteY3" fmla="*/ 51670 h 51670"/>
              <a:gd name="connsiteX4" fmla="*/ 0 w 52037"/>
              <a:gd name="connsiteY4" fmla="*/ 49694 h 51670"/>
              <a:gd name="connsiteX5" fmla="*/ 703 w 52037"/>
              <a:gd name="connsiteY5" fmla="*/ 26120 h 51670"/>
              <a:gd name="connsiteX6" fmla="*/ 659 w 52037"/>
              <a:gd name="connsiteY6" fmla="*/ 91 h 51670"/>
              <a:gd name="connsiteX0" fmla="*/ 235 w 52037"/>
              <a:gd name="connsiteY0" fmla="*/ 50200 h 51670"/>
              <a:gd name="connsiteX1" fmla="*/ 796 w 52037"/>
              <a:gd name="connsiteY1" fmla="*/ 0 h 51670"/>
              <a:gd name="connsiteX2" fmla="*/ 50704 w 52037"/>
              <a:gd name="connsiteY2" fmla="*/ 486 h 51670"/>
              <a:gd name="connsiteX3" fmla="*/ 52037 w 52037"/>
              <a:gd name="connsiteY3" fmla="*/ 51670 h 51670"/>
              <a:gd name="connsiteX4" fmla="*/ 0 w 52037"/>
              <a:gd name="connsiteY4" fmla="*/ 49694 h 51670"/>
              <a:gd name="connsiteX5" fmla="*/ 703 w 52037"/>
              <a:gd name="connsiteY5" fmla="*/ 26120 h 51670"/>
              <a:gd name="connsiteX6" fmla="*/ 659 w 52037"/>
              <a:gd name="connsiteY6" fmla="*/ 91 h 51670"/>
              <a:gd name="connsiteX0" fmla="*/ 235 w 52037"/>
              <a:gd name="connsiteY0" fmla="*/ 50200 h 51670"/>
              <a:gd name="connsiteX1" fmla="*/ 796 w 52037"/>
              <a:gd name="connsiteY1" fmla="*/ 0 h 51670"/>
              <a:gd name="connsiteX2" fmla="*/ 50704 w 52037"/>
              <a:gd name="connsiteY2" fmla="*/ 486 h 51670"/>
              <a:gd name="connsiteX3" fmla="*/ 52037 w 52037"/>
              <a:gd name="connsiteY3" fmla="*/ 51670 h 51670"/>
              <a:gd name="connsiteX4" fmla="*/ 0 w 52037"/>
              <a:gd name="connsiteY4" fmla="*/ 49694 h 51670"/>
              <a:gd name="connsiteX5" fmla="*/ 608 w 52037"/>
              <a:gd name="connsiteY5" fmla="*/ 26215 h 51670"/>
              <a:gd name="connsiteX6" fmla="*/ 659 w 52037"/>
              <a:gd name="connsiteY6" fmla="*/ 91 h 51670"/>
              <a:gd name="connsiteX0" fmla="*/ 355 w 52157"/>
              <a:gd name="connsiteY0" fmla="*/ 50200 h 51670"/>
              <a:gd name="connsiteX1" fmla="*/ 916 w 52157"/>
              <a:gd name="connsiteY1" fmla="*/ 0 h 51670"/>
              <a:gd name="connsiteX2" fmla="*/ 50824 w 52157"/>
              <a:gd name="connsiteY2" fmla="*/ 486 h 51670"/>
              <a:gd name="connsiteX3" fmla="*/ 52157 w 52157"/>
              <a:gd name="connsiteY3" fmla="*/ 51670 h 51670"/>
              <a:gd name="connsiteX4" fmla="*/ 120 w 52157"/>
              <a:gd name="connsiteY4" fmla="*/ 49694 h 51670"/>
              <a:gd name="connsiteX5" fmla="*/ 61 w 52157"/>
              <a:gd name="connsiteY5" fmla="*/ 26120 h 51670"/>
              <a:gd name="connsiteX6" fmla="*/ 779 w 52157"/>
              <a:gd name="connsiteY6" fmla="*/ 91 h 51670"/>
              <a:gd name="connsiteX0" fmla="*/ 235 w 52037"/>
              <a:gd name="connsiteY0" fmla="*/ 50200 h 51670"/>
              <a:gd name="connsiteX1" fmla="*/ 796 w 52037"/>
              <a:gd name="connsiteY1" fmla="*/ 0 h 51670"/>
              <a:gd name="connsiteX2" fmla="*/ 50704 w 52037"/>
              <a:gd name="connsiteY2" fmla="*/ 486 h 51670"/>
              <a:gd name="connsiteX3" fmla="*/ 52037 w 52037"/>
              <a:gd name="connsiteY3" fmla="*/ 51670 h 51670"/>
              <a:gd name="connsiteX4" fmla="*/ 0 w 52037"/>
              <a:gd name="connsiteY4" fmla="*/ 49694 h 51670"/>
              <a:gd name="connsiteX5" fmla="*/ 798 w 52037"/>
              <a:gd name="connsiteY5" fmla="*/ 26311 h 51670"/>
              <a:gd name="connsiteX6" fmla="*/ 659 w 52037"/>
              <a:gd name="connsiteY6" fmla="*/ 91 h 51670"/>
              <a:gd name="connsiteX0" fmla="*/ 235 w 52037"/>
              <a:gd name="connsiteY0" fmla="*/ 50200 h 51670"/>
              <a:gd name="connsiteX1" fmla="*/ 796 w 52037"/>
              <a:gd name="connsiteY1" fmla="*/ 0 h 51670"/>
              <a:gd name="connsiteX2" fmla="*/ 50704 w 52037"/>
              <a:gd name="connsiteY2" fmla="*/ 486 h 51670"/>
              <a:gd name="connsiteX3" fmla="*/ 52037 w 52037"/>
              <a:gd name="connsiteY3" fmla="*/ 51670 h 51670"/>
              <a:gd name="connsiteX4" fmla="*/ 0 w 52037"/>
              <a:gd name="connsiteY4" fmla="*/ 49694 h 51670"/>
              <a:gd name="connsiteX5" fmla="*/ 322 w 52037"/>
              <a:gd name="connsiteY5" fmla="*/ 26311 h 51670"/>
              <a:gd name="connsiteX6" fmla="*/ 659 w 52037"/>
              <a:gd name="connsiteY6" fmla="*/ 91 h 5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037" h="51670" extrusionOk="0">
                <a:moveTo>
                  <a:pt x="235" y="50200"/>
                </a:moveTo>
                <a:cubicBezTo>
                  <a:pt x="771" y="34355"/>
                  <a:pt x="260" y="15845"/>
                  <a:pt x="796" y="0"/>
                </a:cubicBezTo>
                <a:lnTo>
                  <a:pt x="50704" y="486"/>
                </a:lnTo>
                <a:cubicBezTo>
                  <a:pt x="50990" y="17389"/>
                  <a:pt x="51751" y="34767"/>
                  <a:pt x="52037" y="51670"/>
                </a:cubicBezTo>
                <a:lnTo>
                  <a:pt x="0" y="49694"/>
                </a:lnTo>
                <a:cubicBezTo>
                  <a:pt x="234" y="41836"/>
                  <a:pt x="88" y="34169"/>
                  <a:pt x="322" y="26311"/>
                </a:cubicBezTo>
                <a:cubicBezTo>
                  <a:pt x="435" y="21064"/>
                  <a:pt x="546" y="5338"/>
                  <a:pt x="659" y="91"/>
                </a:cubicBez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15" name="Rektangel 14"/>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4" name="Rektangel 3">
            <a:extLst>
              <a:ext uri="{FF2B5EF4-FFF2-40B4-BE49-F238E27FC236}">
                <a16:creationId xmlns:a16="http://schemas.microsoft.com/office/drawing/2014/main" id="{2CD599CB-DCA1-2101-F049-115579E27AA9}"/>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6" name="Bilde 5">
            <a:extLst>
              <a:ext uri="{FF2B5EF4-FFF2-40B4-BE49-F238E27FC236}">
                <a16:creationId xmlns:a16="http://schemas.microsoft.com/office/drawing/2014/main" id="{16302A05-089F-8B1B-0776-41E429A166FF}"/>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35000"/>
                    </a14:imgEffect>
                    <a14:imgEffect>
                      <a14:colorTemperature colorTemp="4317"/>
                    </a14:imgEffect>
                    <a14:imgEffect>
                      <a14:saturation sat="0"/>
                    </a14:imgEffect>
                  </a14:imgLayer>
                </a14:imgProps>
              </a:ext>
            </a:extLst>
          </a:blip>
          <a:srcRect r="3283"/>
          <a:stretch/>
        </p:blipFill>
        <p:spPr>
          <a:xfrm>
            <a:off x="-1" y="1888330"/>
            <a:ext cx="15119351" cy="8793347"/>
          </a:xfrm>
          <a:prstGeom prst="rect">
            <a:avLst/>
          </a:prstGeom>
        </p:spPr>
      </p:pic>
      <p:graphicFrame>
        <p:nvGraphicFramePr>
          <p:cNvPr id="156" name="Google Shape;156;p20"/>
          <p:cNvGraphicFramePr/>
          <p:nvPr>
            <p:extLst>
              <p:ext uri="{D42A27DB-BD31-4B8C-83A1-F6EECF244321}">
                <p14:modId xmlns:p14="http://schemas.microsoft.com/office/powerpoint/2010/main" val="3126992707"/>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OLENOGORSK SAM FACTORY, SRN</a:t>
                      </a:r>
                      <a:endParaRPr sz="2000" b="1" dirty="0"/>
                    </a:p>
                    <a:p>
                      <a:pPr marL="0" lvl="0" indent="0" algn="l" rtl="0">
                        <a:spcBef>
                          <a:spcPts val="0"/>
                        </a:spcBef>
                        <a:spcAft>
                          <a:spcPts val="0"/>
                        </a:spcAft>
                        <a:buNone/>
                      </a:pPr>
                      <a:r>
                        <a:rPr lang="fr" sz="2000" b="1" dirty="0"/>
                        <a:t>JOINT DESIRED POINT OF IMPACT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2011-06-01 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155" name="Google Shape;155;p20"/>
          <p:cNvSpPr/>
          <p:nvPr/>
        </p:nvSpPr>
        <p:spPr>
          <a:xfrm>
            <a:off x="2413654" y="3796984"/>
            <a:ext cx="12705696" cy="6894277"/>
          </a:xfrm>
          <a:custGeom>
            <a:avLst/>
            <a:gdLst>
              <a:gd name="connsiteX0" fmla="*/ 1386 w 181495"/>
              <a:gd name="connsiteY0" fmla="*/ 53340 h 203026"/>
              <a:gd name="connsiteX1" fmla="*/ 65117 w 181495"/>
              <a:gd name="connsiteY1" fmla="*/ 0 h 203026"/>
              <a:gd name="connsiteX2" fmla="*/ 169026 w 181495"/>
              <a:gd name="connsiteY2" fmla="*/ 58189 h 203026"/>
              <a:gd name="connsiteX3" fmla="*/ 181495 w 181495"/>
              <a:gd name="connsiteY3" fmla="*/ 145473 h 203026"/>
              <a:gd name="connsiteX4" fmla="*/ 134469 w 181495"/>
              <a:gd name="connsiteY4" fmla="*/ 203026 h 203026"/>
              <a:gd name="connsiteX5" fmla="*/ 0 w 181495"/>
              <a:gd name="connsiteY5" fmla="*/ 82435 h 203026"/>
              <a:gd name="connsiteX6" fmla="*/ 2079 w 181495"/>
              <a:gd name="connsiteY6" fmla="*/ 53340 h 203026"/>
              <a:gd name="connsiteX0" fmla="*/ 1386 w 255558"/>
              <a:gd name="connsiteY0" fmla="*/ 53340 h 203026"/>
              <a:gd name="connsiteX1" fmla="*/ 65117 w 255558"/>
              <a:gd name="connsiteY1" fmla="*/ 0 h 203026"/>
              <a:gd name="connsiteX2" fmla="*/ 169026 w 255558"/>
              <a:gd name="connsiteY2" fmla="*/ 58189 h 203026"/>
              <a:gd name="connsiteX3" fmla="*/ 255558 w 255558"/>
              <a:gd name="connsiteY3" fmla="*/ 96251 h 203026"/>
              <a:gd name="connsiteX4" fmla="*/ 134469 w 255558"/>
              <a:gd name="connsiteY4" fmla="*/ 203026 h 203026"/>
              <a:gd name="connsiteX5" fmla="*/ 0 w 255558"/>
              <a:gd name="connsiteY5" fmla="*/ 82435 h 203026"/>
              <a:gd name="connsiteX6" fmla="*/ 2079 w 255558"/>
              <a:gd name="connsiteY6" fmla="*/ 53340 h 203026"/>
              <a:gd name="connsiteX0" fmla="*/ 1386 w 255558"/>
              <a:gd name="connsiteY0" fmla="*/ 53340 h 203026"/>
              <a:gd name="connsiteX1" fmla="*/ 65117 w 255558"/>
              <a:gd name="connsiteY1" fmla="*/ 0 h 203026"/>
              <a:gd name="connsiteX2" fmla="*/ 123379 w 255558"/>
              <a:gd name="connsiteY2" fmla="*/ 66946 h 203026"/>
              <a:gd name="connsiteX3" fmla="*/ 255558 w 255558"/>
              <a:gd name="connsiteY3" fmla="*/ 96251 h 203026"/>
              <a:gd name="connsiteX4" fmla="*/ 134469 w 255558"/>
              <a:gd name="connsiteY4" fmla="*/ 203026 h 203026"/>
              <a:gd name="connsiteX5" fmla="*/ 0 w 255558"/>
              <a:gd name="connsiteY5" fmla="*/ 82435 h 203026"/>
              <a:gd name="connsiteX6" fmla="*/ 2079 w 255558"/>
              <a:gd name="connsiteY6" fmla="*/ 53340 h 203026"/>
              <a:gd name="connsiteX0" fmla="*/ 1386 w 255558"/>
              <a:gd name="connsiteY0" fmla="*/ 0 h 149686"/>
              <a:gd name="connsiteX1" fmla="*/ 7378 w 255558"/>
              <a:gd name="connsiteY1" fmla="*/ 24872 h 149686"/>
              <a:gd name="connsiteX2" fmla="*/ 123379 w 255558"/>
              <a:gd name="connsiteY2" fmla="*/ 13606 h 149686"/>
              <a:gd name="connsiteX3" fmla="*/ 255558 w 255558"/>
              <a:gd name="connsiteY3" fmla="*/ 42911 h 149686"/>
              <a:gd name="connsiteX4" fmla="*/ 134469 w 255558"/>
              <a:gd name="connsiteY4" fmla="*/ 149686 h 149686"/>
              <a:gd name="connsiteX5" fmla="*/ 0 w 255558"/>
              <a:gd name="connsiteY5" fmla="*/ 29095 h 149686"/>
              <a:gd name="connsiteX6" fmla="*/ 2079 w 255558"/>
              <a:gd name="connsiteY6" fmla="*/ 0 h 149686"/>
              <a:gd name="connsiteX0" fmla="*/ 0 w 254172"/>
              <a:gd name="connsiteY0" fmla="*/ 0 h 149686"/>
              <a:gd name="connsiteX1" fmla="*/ 5992 w 254172"/>
              <a:gd name="connsiteY1" fmla="*/ 24872 h 149686"/>
              <a:gd name="connsiteX2" fmla="*/ 121993 w 254172"/>
              <a:gd name="connsiteY2" fmla="*/ 13606 h 149686"/>
              <a:gd name="connsiteX3" fmla="*/ 254172 w 254172"/>
              <a:gd name="connsiteY3" fmla="*/ 42911 h 149686"/>
              <a:gd name="connsiteX4" fmla="*/ 133083 w 254172"/>
              <a:gd name="connsiteY4" fmla="*/ 149686 h 149686"/>
              <a:gd name="connsiteX5" fmla="*/ 3148 w 254172"/>
              <a:gd name="connsiteY5" fmla="*/ 132069 h 149686"/>
              <a:gd name="connsiteX6" fmla="*/ 693 w 254172"/>
              <a:gd name="connsiteY6" fmla="*/ 0 h 149686"/>
              <a:gd name="connsiteX0" fmla="*/ 0 w 254172"/>
              <a:gd name="connsiteY0" fmla="*/ 0 h 149686"/>
              <a:gd name="connsiteX1" fmla="*/ 5992 w 254172"/>
              <a:gd name="connsiteY1" fmla="*/ 24872 h 149686"/>
              <a:gd name="connsiteX2" fmla="*/ 121993 w 254172"/>
              <a:gd name="connsiteY2" fmla="*/ 13606 h 149686"/>
              <a:gd name="connsiteX3" fmla="*/ 254172 w 254172"/>
              <a:gd name="connsiteY3" fmla="*/ 42911 h 149686"/>
              <a:gd name="connsiteX4" fmla="*/ 133083 w 254172"/>
              <a:gd name="connsiteY4" fmla="*/ 149686 h 149686"/>
              <a:gd name="connsiteX5" fmla="*/ 3148 w 254172"/>
              <a:gd name="connsiteY5" fmla="*/ 132069 h 149686"/>
              <a:gd name="connsiteX6" fmla="*/ 3716 w 254172"/>
              <a:gd name="connsiteY6" fmla="*/ 54960 h 149686"/>
              <a:gd name="connsiteX0" fmla="*/ 968 w 251210"/>
              <a:gd name="connsiteY0" fmla="*/ 41656 h 136080"/>
              <a:gd name="connsiteX1" fmla="*/ 3030 w 251210"/>
              <a:gd name="connsiteY1" fmla="*/ 11266 h 136080"/>
              <a:gd name="connsiteX2" fmla="*/ 119031 w 251210"/>
              <a:gd name="connsiteY2" fmla="*/ 0 h 136080"/>
              <a:gd name="connsiteX3" fmla="*/ 251210 w 251210"/>
              <a:gd name="connsiteY3" fmla="*/ 29305 h 136080"/>
              <a:gd name="connsiteX4" fmla="*/ 130121 w 251210"/>
              <a:gd name="connsiteY4" fmla="*/ 136080 h 136080"/>
              <a:gd name="connsiteX5" fmla="*/ 186 w 251210"/>
              <a:gd name="connsiteY5" fmla="*/ 118463 h 136080"/>
              <a:gd name="connsiteX6" fmla="*/ 754 w 251210"/>
              <a:gd name="connsiteY6" fmla="*/ 41354 h 136080"/>
              <a:gd name="connsiteX0" fmla="*/ 1011 w 251253"/>
              <a:gd name="connsiteY0" fmla="*/ 41656 h 136080"/>
              <a:gd name="connsiteX1" fmla="*/ 3073 w 251253"/>
              <a:gd name="connsiteY1" fmla="*/ 11266 h 136080"/>
              <a:gd name="connsiteX2" fmla="*/ 119074 w 251253"/>
              <a:gd name="connsiteY2" fmla="*/ 0 h 136080"/>
              <a:gd name="connsiteX3" fmla="*/ 251253 w 251253"/>
              <a:gd name="connsiteY3" fmla="*/ 29305 h 136080"/>
              <a:gd name="connsiteX4" fmla="*/ 130164 w 251253"/>
              <a:gd name="connsiteY4" fmla="*/ 136080 h 136080"/>
              <a:gd name="connsiteX5" fmla="*/ 229 w 251253"/>
              <a:gd name="connsiteY5" fmla="*/ 118463 h 136080"/>
              <a:gd name="connsiteX6" fmla="*/ 285 w 251253"/>
              <a:gd name="connsiteY6" fmla="*/ 43401 h 136080"/>
              <a:gd name="connsiteX0" fmla="*/ 959 w 251201"/>
              <a:gd name="connsiteY0" fmla="*/ 41656 h 136080"/>
              <a:gd name="connsiteX1" fmla="*/ 3021 w 251201"/>
              <a:gd name="connsiteY1" fmla="*/ 11266 h 136080"/>
              <a:gd name="connsiteX2" fmla="*/ 119022 w 251201"/>
              <a:gd name="connsiteY2" fmla="*/ 0 h 136080"/>
              <a:gd name="connsiteX3" fmla="*/ 251201 w 251201"/>
              <a:gd name="connsiteY3" fmla="*/ 29305 h 136080"/>
              <a:gd name="connsiteX4" fmla="*/ 130112 w 251201"/>
              <a:gd name="connsiteY4" fmla="*/ 136080 h 136080"/>
              <a:gd name="connsiteX5" fmla="*/ 177 w 251201"/>
              <a:gd name="connsiteY5" fmla="*/ 118463 h 136080"/>
              <a:gd name="connsiteX6" fmla="*/ 873 w 251201"/>
              <a:gd name="connsiteY6" fmla="*/ 41226 h 136080"/>
              <a:gd name="connsiteX0" fmla="*/ 959 w 251201"/>
              <a:gd name="connsiteY0" fmla="*/ 41656 h 136080"/>
              <a:gd name="connsiteX1" fmla="*/ 3021 w 251201"/>
              <a:gd name="connsiteY1" fmla="*/ 11266 h 136080"/>
              <a:gd name="connsiteX2" fmla="*/ 119022 w 251201"/>
              <a:gd name="connsiteY2" fmla="*/ 0 h 136080"/>
              <a:gd name="connsiteX3" fmla="*/ 251201 w 251201"/>
              <a:gd name="connsiteY3" fmla="*/ 29305 h 136080"/>
              <a:gd name="connsiteX4" fmla="*/ 130112 w 251201"/>
              <a:gd name="connsiteY4" fmla="*/ 136080 h 136080"/>
              <a:gd name="connsiteX5" fmla="*/ 177 w 251201"/>
              <a:gd name="connsiteY5" fmla="*/ 118463 h 136080"/>
              <a:gd name="connsiteX6" fmla="*/ 873 w 251201"/>
              <a:gd name="connsiteY6" fmla="*/ 41738 h 13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201" h="136080" extrusionOk="0">
                <a:moveTo>
                  <a:pt x="959" y="41656"/>
                </a:moveTo>
                <a:lnTo>
                  <a:pt x="3021" y="11266"/>
                </a:lnTo>
                <a:lnTo>
                  <a:pt x="119022" y="0"/>
                </a:lnTo>
                <a:lnTo>
                  <a:pt x="251201" y="29305"/>
                </a:lnTo>
                <a:lnTo>
                  <a:pt x="130112" y="136080"/>
                </a:lnTo>
                <a:lnTo>
                  <a:pt x="177" y="118463"/>
                </a:lnTo>
                <a:cubicBezTo>
                  <a:pt x="-641" y="74440"/>
                  <a:pt x="1691" y="85761"/>
                  <a:pt x="873" y="41738"/>
                </a:cubicBezTo>
              </a:path>
            </a:pathLst>
          </a:custGeom>
          <a:noFill/>
          <a:ln w="19050" cap="flat" cmpd="sng">
            <a:solidFill>
              <a:schemeClr val="bg1"/>
            </a:solidFill>
            <a:prstDash val="solid"/>
            <a:round/>
            <a:headEnd type="none" w="med" len="med"/>
            <a:tailEnd type="none" w="med" len="med"/>
          </a:ln>
        </p:spPr>
        <p:txBody>
          <a:bodyPr/>
          <a:lstStyle/>
          <a:p>
            <a:endParaRPr lang="nb-NO"/>
          </a:p>
        </p:txBody>
      </p:sp>
      <p:grpSp>
        <p:nvGrpSpPr>
          <p:cNvPr id="160" name="Google Shape;160;p20"/>
          <p:cNvGrpSpPr/>
          <p:nvPr/>
        </p:nvGrpSpPr>
        <p:grpSpPr>
          <a:xfrm>
            <a:off x="12931919" y="5712539"/>
            <a:ext cx="1593179" cy="1643282"/>
            <a:chOff x="5639725" y="9349607"/>
            <a:chExt cx="1581477" cy="1643282"/>
          </a:xfrm>
        </p:grpSpPr>
        <p:sp>
          <p:nvSpPr>
            <p:cNvPr id="161" name="Google Shape;161;p20"/>
            <p:cNvSpPr txBox="1"/>
            <p:nvPr/>
          </p:nvSpPr>
          <p:spPr>
            <a:xfrm>
              <a:off x="6328702" y="10708789"/>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62" name="Google Shape;162;p20"/>
            <p:cNvCxnSpPr>
              <a:cxnSpLocks/>
              <a:stCxn id="161" idx="0"/>
              <a:endCxn id="10" idx="3"/>
            </p:cNvCxnSpPr>
            <p:nvPr/>
          </p:nvCxnSpPr>
          <p:spPr>
            <a:xfrm flipH="1" flipV="1">
              <a:off x="5639725" y="9349607"/>
              <a:ext cx="1135227" cy="1359182"/>
            </a:xfrm>
            <a:prstGeom prst="straightConnector1">
              <a:avLst/>
            </a:prstGeom>
            <a:noFill/>
            <a:ln w="19050" cap="flat" cmpd="sng">
              <a:solidFill>
                <a:srgbClr val="000000"/>
              </a:solidFill>
              <a:prstDash val="solid"/>
              <a:round/>
              <a:headEnd type="none" w="med" len="med"/>
              <a:tailEnd type="none" w="med" len="med"/>
            </a:ln>
          </p:spPr>
        </p:cxnSp>
      </p:grpSp>
      <p:grpSp>
        <p:nvGrpSpPr>
          <p:cNvPr id="163" name="Google Shape;163;p20"/>
          <p:cNvGrpSpPr/>
          <p:nvPr/>
        </p:nvGrpSpPr>
        <p:grpSpPr>
          <a:xfrm>
            <a:off x="2836348" y="4802881"/>
            <a:ext cx="1946989" cy="1103722"/>
            <a:chOff x="4607553" y="8091482"/>
            <a:chExt cx="1932687" cy="1103722"/>
          </a:xfrm>
        </p:grpSpPr>
        <p:sp>
          <p:nvSpPr>
            <p:cNvPr id="164" name="Google Shape;164;p20"/>
            <p:cNvSpPr txBox="1"/>
            <p:nvPr/>
          </p:nvSpPr>
          <p:spPr>
            <a:xfrm>
              <a:off x="4607553" y="8911104"/>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65" name="Google Shape;165;p20"/>
            <p:cNvCxnSpPr>
              <a:cxnSpLocks/>
              <a:stCxn id="164" idx="0"/>
              <a:endCxn id="11" idx="1"/>
            </p:cNvCxnSpPr>
            <p:nvPr/>
          </p:nvCxnSpPr>
          <p:spPr>
            <a:xfrm flipV="1">
              <a:off x="5053804" y="8091482"/>
              <a:ext cx="1486436" cy="819622"/>
            </a:xfrm>
            <a:prstGeom prst="straightConnector1">
              <a:avLst/>
            </a:prstGeom>
            <a:noFill/>
            <a:ln w="19050" cap="flat" cmpd="sng">
              <a:solidFill>
                <a:srgbClr val="000000"/>
              </a:solidFill>
              <a:prstDash val="solid"/>
              <a:round/>
              <a:headEnd type="none" w="med" len="med"/>
              <a:tailEnd type="none" w="med" len="med"/>
            </a:ln>
          </p:spPr>
        </p:cxnSp>
      </p:grpSp>
      <p:grpSp>
        <p:nvGrpSpPr>
          <p:cNvPr id="166" name="Google Shape;166;p20"/>
          <p:cNvGrpSpPr/>
          <p:nvPr/>
        </p:nvGrpSpPr>
        <p:grpSpPr>
          <a:xfrm>
            <a:off x="2950623" y="6051182"/>
            <a:ext cx="3228689" cy="1654634"/>
            <a:chOff x="5826018" y="7887657"/>
            <a:chExt cx="3204971" cy="1654634"/>
          </a:xfrm>
        </p:grpSpPr>
        <p:sp>
          <p:nvSpPr>
            <p:cNvPr id="167" name="Google Shape;167;p20"/>
            <p:cNvSpPr txBox="1"/>
            <p:nvPr/>
          </p:nvSpPr>
          <p:spPr>
            <a:xfrm>
              <a:off x="5826018" y="9258191"/>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C</a:t>
              </a:r>
              <a:endParaRPr b="1" dirty="0">
                <a:solidFill>
                  <a:schemeClr val="dk1"/>
                </a:solidFill>
              </a:endParaRPr>
            </a:p>
          </p:txBody>
        </p:sp>
        <p:cxnSp>
          <p:nvCxnSpPr>
            <p:cNvPr id="168" name="Google Shape;168;p20"/>
            <p:cNvCxnSpPr>
              <a:cxnSpLocks/>
              <a:stCxn id="167" idx="3"/>
              <a:endCxn id="12" idx="1"/>
            </p:cNvCxnSpPr>
            <p:nvPr/>
          </p:nvCxnSpPr>
          <p:spPr>
            <a:xfrm flipV="1">
              <a:off x="6718518" y="7887657"/>
              <a:ext cx="2312471" cy="1512584"/>
            </a:xfrm>
            <a:prstGeom prst="straightConnector1">
              <a:avLst/>
            </a:prstGeom>
            <a:noFill/>
            <a:ln w="19050" cap="flat" cmpd="sng">
              <a:solidFill>
                <a:srgbClr val="000000"/>
              </a:solidFill>
              <a:prstDash val="solid"/>
              <a:round/>
              <a:headEnd type="none" w="med" len="med"/>
              <a:tailEnd type="none" w="med" len="med"/>
            </a:ln>
          </p:spPr>
        </p:cxnSp>
      </p:grpSp>
      <p:sp>
        <p:nvSpPr>
          <p:cNvPr id="169" name="Google Shape;169;p20"/>
          <p:cNvSpPr txBox="1"/>
          <p:nvPr/>
        </p:nvSpPr>
        <p:spPr>
          <a:xfrm>
            <a:off x="55637" y="4539493"/>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SRNTGT097B</a:t>
            </a:r>
            <a:endParaRPr sz="1000" b="1" dirty="0"/>
          </a:p>
          <a:p>
            <a:pPr marL="0" lvl="0" indent="0" algn="l" rtl="0">
              <a:spcBef>
                <a:spcPts val="0"/>
              </a:spcBef>
              <a:spcAft>
                <a:spcPts val="0"/>
              </a:spcAft>
              <a:buNone/>
            </a:pPr>
            <a:r>
              <a:rPr lang="nb-NO" sz="1000" b="1" dirty="0"/>
              <a:t>SAM PRODUCTION LINE</a:t>
            </a:r>
            <a:endParaRPr sz="1000" b="1" dirty="0"/>
          </a:p>
          <a:p>
            <a:pPr marL="0" lvl="0" indent="0" algn="l" rtl="0">
              <a:spcBef>
                <a:spcPts val="0"/>
              </a:spcBef>
              <a:spcAft>
                <a:spcPts val="0"/>
              </a:spcAft>
              <a:buNone/>
            </a:pPr>
            <a:r>
              <a:rPr lang="pt-BR" sz="1000" b="1" dirty="0"/>
              <a:t>N 68 07.049 E 033 17.614</a:t>
            </a:r>
            <a:r>
              <a:rPr lang="fr" sz="1000" b="1" dirty="0"/>
              <a:t> </a:t>
            </a:r>
          </a:p>
          <a:p>
            <a:pPr marL="0" lvl="0" indent="0" algn="l" rtl="0">
              <a:spcBef>
                <a:spcPts val="0"/>
              </a:spcBef>
              <a:spcAft>
                <a:spcPts val="0"/>
              </a:spcAft>
              <a:buNone/>
            </a:pPr>
            <a:r>
              <a:rPr lang="fr" sz="1000" b="1" dirty="0"/>
              <a:t>DPI MSL: 556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0" name="Google Shape;170;p20"/>
          <p:cNvSpPr txBox="1"/>
          <p:nvPr/>
        </p:nvSpPr>
        <p:spPr>
          <a:xfrm>
            <a:off x="55637" y="5497076"/>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SRNTGT097C</a:t>
            </a:r>
            <a:endParaRPr sz="1000" b="1" dirty="0"/>
          </a:p>
          <a:p>
            <a:pPr marL="0" lvl="0" indent="0" algn="l" rtl="0">
              <a:spcBef>
                <a:spcPts val="0"/>
              </a:spcBef>
              <a:spcAft>
                <a:spcPts val="0"/>
              </a:spcAft>
              <a:buNone/>
            </a:pPr>
            <a:r>
              <a:rPr lang="nb-NO" sz="1000" b="1" dirty="0"/>
              <a:t>POWER HOUSE</a:t>
            </a:r>
            <a:endParaRPr sz="1000" b="1" dirty="0"/>
          </a:p>
          <a:p>
            <a:pPr marL="0" lvl="0" indent="0" algn="l" rtl="0">
              <a:spcBef>
                <a:spcPts val="0"/>
              </a:spcBef>
              <a:spcAft>
                <a:spcPts val="0"/>
              </a:spcAft>
              <a:buNone/>
            </a:pPr>
            <a:r>
              <a:rPr lang="pt-BR" sz="1000" b="1" dirty="0"/>
              <a:t>N 68 07.033 E 033 17.672</a:t>
            </a:r>
            <a:r>
              <a:rPr lang="fr" sz="1000" b="1" dirty="0"/>
              <a:t> </a:t>
            </a:r>
          </a:p>
          <a:p>
            <a:pPr marL="0" lvl="0" indent="0" algn="l" rtl="0">
              <a:spcBef>
                <a:spcPts val="0"/>
              </a:spcBef>
              <a:spcAft>
                <a:spcPts val="0"/>
              </a:spcAft>
              <a:buNone/>
            </a:pPr>
            <a:r>
              <a:rPr lang="fr" sz="1000" b="1" dirty="0"/>
              <a:t>DPI MSL: 560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1" name="Google Shape;171;p20"/>
          <p:cNvSpPr txBox="1"/>
          <p:nvPr/>
        </p:nvSpPr>
        <p:spPr>
          <a:xfrm>
            <a:off x="73526" y="3559240"/>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SRNTGT097A</a:t>
            </a:r>
            <a:endParaRPr sz="1000" b="1" dirty="0"/>
          </a:p>
          <a:p>
            <a:pPr marL="0" lvl="0" indent="0" algn="l" rtl="0">
              <a:spcBef>
                <a:spcPts val="0"/>
              </a:spcBef>
              <a:spcAft>
                <a:spcPts val="0"/>
              </a:spcAft>
              <a:buNone/>
            </a:pPr>
            <a:r>
              <a:rPr lang="nb-NO" sz="1000" b="1" dirty="0"/>
              <a:t>SAM PRODUCTION LINE</a:t>
            </a:r>
            <a:endParaRPr sz="1000" b="1" dirty="0"/>
          </a:p>
          <a:p>
            <a:pPr marL="0" lvl="0" indent="0" algn="l" rtl="0">
              <a:spcBef>
                <a:spcPts val="0"/>
              </a:spcBef>
              <a:spcAft>
                <a:spcPts val="0"/>
              </a:spcAft>
              <a:buNone/>
            </a:pPr>
            <a:r>
              <a:rPr lang="pt-BR" sz="1000" b="1" dirty="0"/>
              <a:t>N 68 07.079 E 033 17.768</a:t>
            </a:r>
          </a:p>
          <a:p>
            <a:pPr marL="0" lvl="0" indent="0" algn="l" rtl="0">
              <a:spcBef>
                <a:spcPts val="0"/>
              </a:spcBef>
              <a:spcAft>
                <a:spcPts val="0"/>
              </a:spcAft>
              <a:buNone/>
            </a:pPr>
            <a:r>
              <a:rPr lang="fr" sz="1000" b="1" dirty="0"/>
              <a:t>DPI MSL: 543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sp>
        <p:nvSpPr>
          <p:cNvPr id="27" name="Rektangel 26"/>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5">
            <a:extLst>
              <a:ext uri="{FF2B5EF4-FFF2-40B4-BE49-F238E27FC236}">
                <a16:creationId xmlns:a16="http://schemas.microsoft.com/office/drawing/2014/main" id="{9689C963-FBFE-F6A6-8CB8-ED90E7F3E0DA}"/>
              </a:ext>
            </a:extLst>
          </p:cNvPr>
          <p:cNvGrpSpPr/>
          <p:nvPr/>
        </p:nvGrpSpPr>
        <p:grpSpPr>
          <a:xfrm rot="2667146">
            <a:off x="14082163" y="2146524"/>
            <a:ext cx="559046" cy="692832"/>
            <a:chOff x="15526400" y="3343535"/>
            <a:chExt cx="1172983" cy="1324523"/>
          </a:xfrm>
        </p:grpSpPr>
        <p:sp>
          <p:nvSpPr>
            <p:cNvPr id="2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30BA3661-EB66-2B84-14CA-D2FEDC576C54}"/>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ikebent trekant 9">
            <a:extLst>
              <a:ext uri="{FF2B5EF4-FFF2-40B4-BE49-F238E27FC236}">
                <a16:creationId xmlns:a16="http://schemas.microsoft.com/office/drawing/2014/main" id="{3BCBC3AC-DF11-46E9-8640-158D4C104BE9}"/>
              </a:ext>
            </a:extLst>
          </p:cNvPr>
          <p:cNvSpPr/>
          <p:nvPr/>
        </p:nvSpPr>
        <p:spPr>
          <a:xfrm>
            <a:off x="12705696" y="5110160"/>
            <a:ext cx="452446" cy="602379"/>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Likebent trekant 10">
            <a:extLst>
              <a:ext uri="{FF2B5EF4-FFF2-40B4-BE49-F238E27FC236}">
                <a16:creationId xmlns:a16="http://schemas.microsoft.com/office/drawing/2014/main" id="{83F7624B-892B-2C54-E646-F1360829C0F0}"/>
              </a:ext>
            </a:extLst>
          </p:cNvPr>
          <p:cNvSpPr/>
          <p:nvPr/>
        </p:nvSpPr>
        <p:spPr>
          <a:xfrm>
            <a:off x="4670225" y="4501691"/>
            <a:ext cx="452446" cy="602379"/>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 name="Likebent trekant 11">
            <a:extLst>
              <a:ext uri="{FF2B5EF4-FFF2-40B4-BE49-F238E27FC236}">
                <a16:creationId xmlns:a16="http://schemas.microsoft.com/office/drawing/2014/main" id="{3B9C23FE-0E63-2FC0-4391-45D0A5EC43B0}"/>
              </a:ext>
            </a:extLst>
          </p:cNvPr>
          <p:cNvSpPr/>
          <p:nvPr/>
        </p:nvSpPr>
        <p:spPr>
          <a:xfrm>
            <a:off x="6066200" y="5749992"/>
            <a:ext cx="452446" cy="602379"/>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 name="Likebent trekant 12">
            <a:extLst>
              <a:ext uri="{FF2B5EF4-FFF2-40B4-BE49-F238E27FC236}">
                <a16:creationId xmlns:a16="http://schemas.microsoft.com/office/drawing/2014/main" id="{A9DC2396-469F-E163-578D-ED06476689BA}"/>
              </a:ext>
            </a:extLst>
          </p:cNvPr>
          <p:cNvSpPr/>
          <p:nvPr/>
        </p:nvSpPr>
        <p:spPr>
          <a:xfrm>
            <a:off x="10622896" y="7337928"/>
            <a:ext cx="452446" cy="602379"/>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cxnSp>
        <p:nvCxnSpPr>
          <p:cNvPr id="18" name="Google Shape;168;p20">
            <a:extLst>
              <a:ext uri="{FF2B5EF4-FFF2-40B4-BE49-F238E27FC236}">
                <a16:creationId xmlns:a16="http://schemas.microsoft.com/office/drawing/2014/main" id="{3D4337F5-0477-AB8C-AB74-56AAC01965E7}"/>
              </a:ext>
            </a:extLst>
          </p:cNvPr>
          <p:cNvCxnSpPr>
            <a:cxnSpLocks/>
            <a:endCxn id="13" idx="1"/>
          </p:cNvCxnSpPr>
          <p:nvPr/>
        </p:nvCxnSpPr>
        <p:spPr>
          <a:xfrm>
            <a:off x="8449546" y="7103895"/>
            <a:ext cx="2286462" cy="535223"/>
          </a:xfrm>
          <a:prstGeom prst="straightConnector1">
            <a:avLst/>
          </a:prstGeom>
          <a:noFill/>
          <a:ln w="19050" cap="flat" cmpd="sng">
            <a:solidFill>
              <a:srgbClr val="000000"/>
            </a:solidFill>
            <a:prstDash val="solid"/>
            <a:round/>
            <a:headEnd type="none" w="med" len="med"/>
            <a:tailEnd type="none" w="med" len="med"/>
          </a:ln>
        </p:spPr>
      </p:cxnSp>
      <p:sp>
        <p:nvSpPr>
          <p:cNvPr id="21" name="Google Shape;167;p20">
            <a:extLst>
              <a:ext uri="{FF2B5EF4-FFF2-40B4-BE49-F238E27FC236}">
                <a16:creationId xmlns:a16="http://schemas.microsoft.com/office/drawing/2014/main" id="{651DAB33-1499-F9BB-B07D-F4D5539268C4}"/>
              </a:ext>
            </a:extLst>
          </p:cNvPr>
          <p:cNvSpPr txBox="1"/>
          <p:nvPr/>
        </p:nvSpPr>
        <p:spPr>
          <a:xfrm>
            <a:off x="7550441" y="6961845"/>
            <a:ext cx="899105"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D</a:t>
            </a:r>
            <a:endParaRPr b="1" dirty="0">
              <a:solidFill>
                <a:schemeClr val="dk1"/>
              </a:solidFill>
            </a:endParaRPr>
          </a:p>
        </p:txBody>
      </p:sp>
      <p:sp>
        <p:nvSpPr>
          <p:cNvPr id="25" name="Google Shape;170;p20">
            <a:extLst>
              <a:ext uri="{FF2B5EF4-FFF2-40B4-BE49-F238E27FC236}">
                <a16:creationId xmlns:a16="http://schemas.microsoft.com/office/drawing/2014/main" id="{44342141-0D3D-08BF-A053-ED668A7E2F81}"/>
              </a:ext>
            </a:extLst>
          </p:cNvPr>
          <p:cNvSpPr txBox="1"/>
          <p:nvPr/>
        </p:nvSpPr>
        <p:spPr>
          <a:xfrm>
            <a:off x="73526" y="6447278"/>
            <a:ext cx="2540100" cy="76649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SRNTGT097</a:t>
            </a:r>
            <a:r>
              <a:rPr lang="nb-NO" sz="1000" b="1" dirty="0"/>
              <a:t>D</a:t>
            </a:r>
            <a:endParaRPr sz="1000" b="1" dirty="0"/>
          </a:p>
          <a:p>
            <a:pPr marL="0" lvl="0" indent="0" algn="l" rtl="0">
              <a:spcBef>
                <a:spcPts val="0"/>
              </a:spcBef>
              <a:spcAft>
                <a:spcPts val="0"/>
              </a:spcAft>
              <a:buNone/>
            </a:pPr>
            <a:r>
              <a:rPr lang="nb-NO" sz="1000" b="1" dirty="0"/>
              <a:t>ADMINISTRATION</a:t>
            </a:r>
            <a:endParaRPr sz="1000" b="1" dirty="0"/>
          </a:p>
          <a:p>
            <a:pPr marL="0" lvl="0" indent="0" algn="l" rtl="0">
              <a:spcBef>
                <a:spcPts val="0"/>
              </a:spcBef>
              <a:spcAft>
                <a:spcPts val="0"/>
              </a:spcAft>
              <a:buNone/>
            </a:pPr>
            <a:r>
              <a:rPr lang="nb-NO" sz="1000" b="1" dirty="0"/>
              <a:t>N 68 07.029 E 033 17.755</a:t>
            </a:r>
            <a:r>
              <a:rPr lang="fr" sz="1000" b="1" dirty="0"/>
              <a:t> </a:t>
            </a:r>
          </a:p>
          <a:p>
            <a:pPr marL="0" lvl="0" indent="0" algn="l" rtl="0">
              <a:spcBef>
                <a:spcPts val="0"/>
              </a:spcBef>
              <a:spcAft>
                <a:spcPts val="0"/>
              </a:spcAft>
              <a:buNone/>
            </a:pPr>
            <a:r>
              <a:rPr lang="fr" sz="1000" b="1" dirty="0"/>
              <a:t>DPI MSL: 556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OLENOGORSK SAM FACTORY, SRN</a:t>
                      </a:r>
                    </a:p>
                    <a:p>
                      <a:pPr marL="0" lvl="0" indent="0" algn="l" rtl="0">
                        <a:spcBef>
                          <a:spcPts val="0"/>
                        </a:spcBef>
                        <a:spcAft>
                          <a:spcPts val="0"/>
                        </a:spcAft>
                        <a:buNone/>
                      </a:pPr>
                      <a:r>
                        <a:rPr lang="fr" sz="2000" b="1" dirty="0"/>
                        <a:t>WEAPONEERING OPTIONS</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2011-06-01 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180" name="Google Shape;180;p21"/>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val="3343302328"/>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nb-NO"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SAM PRODUCTION LINE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CATIII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 2000lb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r>
                        <a:rPr lang="nb-NO"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SAM PRODUCTION LINE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nb-NO" dirty="0">
                          <a:solidFill>
                            <a:schemeClr val="dk1"/>
                          </a:solidFill>
                        </a:rPr>
                        <a:t>CATIII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1x2000lb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60°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r>
                        <a:rPr lang="nb-NO"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POWERHOUSE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nb-NO" dirty="0">
                          <a:solidFill>
                            <a:schemeClr val="dk1"/>
                          </a:solidFill>
                        </a:rPr>
                        <a:t>CATIII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 2000lb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60°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10ms</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r>
                        <a:rPr lang="nb-NO" dirty="0"/>
                        <a:t>D</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ADMINISTRATION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nb-NO" dirty="0">
                          <a:solidFill>
                            <a:schemeClr val="dk1"/>
                          </a:solidFill>
                        </a:rPr>
                        <a:t>CATIII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1x 2000lb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N/A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60°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10ms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id="{F9C83455-D3C8-7417-A07F-7586FD15449B}"/>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3" name="Bilde 2">
            <a:extLst>
              <a:ext uri="{FF2B5EF4-FFF2-40B4-BE49-F238E27FC236}">
                <a16:creationId xmlns:a16="http://schemas.microsoft.com/office/drawing/2014/main" id="{B089F0E7-C7AF-C301-E605-E5DA1FAF8428}"/>
              </a:ext>
            </a:extLst>
          </p:cNvPr>
          <p:cNvPicPr>
            <a:picLocks noChangeAspect="1"/>
          </p:cNvPicPr>
          <p:nvPr/>
        </p:nvPicPr>
        <p:blipFill>
          <a:blip r:embed="rId3"/>
          <a:srcRect l="16909" t="4037" b="9943"/>
          <a:stretch/>
        </p:blipFill>
        <p:spPr>
          <a:xfrm>
            <a:off x="-1" y="1869785"/>
            <a:ext cx="15119351" cy="8804470"/>
          </a:xfrm>
          <a:prstGeom prst="rect">
            <a:avLst/>
          </a:prstGeom>
        </p:spPr>
      </p:pic>
      <p:graphicFrame>
        <p:nvGraphicFramePr>
          <p:cNvPr id="188" name="Google Shape;188;p22"/>
          <p:cNvGraphicFramePr/>
          <p:nvPr>
            <p:extLst>
              <p:ext uri="{D42A27DB-BD31-4B8C-83A1-F6EECF244321}">
                <p14:modId xmlns:p14="http://schemas.microsoft.com/office/powerpoint/2010/main" val="727214233"/>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nb-NO" sz="2000" b="1" dirty="0"/>
                        <a:t>OLENOGORSK SAM FACTORY, SRN</a:t>
                      </a:r>
                      <a:endParaRPr sz="2000" b="1" dirty="0"/>
                    </a:p>
                    <a:p>
                      <a:pPr marL="0" lvl="0" indent="0" algn="l" rtl="0">
                        <a:spcBef>
                          <a:spcPts val="0"/>
                        </a:spcBef>
                        <a:spcAft>
                          <a:spcPts val="0"/>
                        </a:spcAft>
                        <a:buNone/>
                      </a:pPr>
                      <a:r>
                        <a:rPr lang="fr" sz="2000" b="1" dirty="0"/>
                        <a:t>COLLATERAL DAMAGE ESTIMATION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2011-06-01 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pSp>
        <p:nvGrpSpPr>
          <p:cNvPr id="29" name="Gruppe 28"/>
          <p:cNvGrpSpPr>
            <a:grpSpLocks noChangeAspect="1"/>
          </p:cNvGrpSpPr>
          <p:nvPr/>
        </p:nvGrpSpPr>
        <p:grpSpPr>
          <a:xfrm>
            <a:off x="1743957" y="5804874"/>
            <a:ext cx="7617802" cy="7619597"/>
            <a:chOff x="6021186" y="4824155"/>
            <a:chExt cx="5955591" cy="5804504"/>
          </a:xfrm>
        </p:grpSpPr>
        <p:sp>
          <p:nvSpPr>
            <p:cNvPr id="27" name="Google Shape;202;p22"/>
            <p:cNvSpPr/>
            <p:nvPr/>
          </p:nvSpPr>
          <p:spPr>
            <a:xfrm>
              <a:off x="6021186" y="482415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Ellipse 25"/>
            <p:cNvSpPr/>
            <p:nvPr/>
          </p:nvSpPr>
          <p:spPr>
            <a:xfrm>
              <a:off x="8957439" y="7681340"/>
              <a:ext cx="73027"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30" name="Google Shape;200;p22"/>
          <p:cNvSpPr txBox="1"/>
          <p:nvPr/>
        </p:nvSpPr>
        <p:spPr>
          <a:xfrm>
            <a:off x="9069844" y="2650533"/>
            <a:ext cx="2033921" cy="26209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500M / 1640ft</a:t>
            </a:r>
            <a:endParaRPr sz="1000" b="1" dirty="0"/>
          </a:p>
        </p:txBody>
      </p:sp>
      <p:cxnSp>
        <p:nvCxnSpPr>
          <p:cNvPr id="31" name="Google Shape;194;p22"/>
          <p:cNvCxnSpPr>
            <a:cxnSpLocks/>
            <a:stCxn id="30" idx="2"/>
            <a:endCxn id="27" idx="7"/>
          </p:cNvCxnSpPr>
          <p:nvPr/>
        </p:nvCxnSpPr>
        <p:spPr>
          <a:xfrm flipH="1">
            <a:off x="8246158" y="2912630"/>
            <a:ext cx="1840647" cy="4008108"/>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extLst>
              <p:ext uri="{D42A27DB-BD31-4B8C-83A1-F6EECF244321}">
                <p14:modId xmlns:p14="http://schemas.microsoft.com/office/powerpoint/2010/main" val="1711874656"/>
              </p:ext>
            </p:extLst>
          </p:nvPr>
        </p:nvGraphicFramePr>
        <p:xfrm>
          <a:off x="15602686" y="4079639"/>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33"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3D5546BA-FBE0-2B9B-3F7A-27E1C53A9AE3}"/>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Google Shape;204;p22"/>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1</a:t>
            </a:r>
            <a:endParaRPr b="1" dirty="0"/>
          </a:p>
        </p:txBody>
      </p:sp>
      <p:sp>
        <p:nvSpPr>
          <p:cNvPr id="205" name="Google Shape;205;p2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OLENOGORSK SAM FACTORY, SRN</a:t>
                      </a:r>
                    </a:p>
                    <a:p>
                      <a:pPr marL="0" lvl="0" indent="0" algn="l" rtl="0">
                        <a:spcBef>
                          <a:spcPts val="0"/>
                        </a:spcBef>
                        <a:spcAft>
                          <a:spcPts val="0"/>
                        </a:spcAft>
                        <a:buNone/>
                      </a:pPr>
                      <a:r>
                        <a:rPr lang="fr" sz="2000" b="1" dirty="0"/>
                        <a:t>COLLATERAL DAMAGES ESTIMATION </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2011-06-01 DOI: 2011-06-15</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extLst>
              <p:ext uri="{D42A27DB-BD31-4B8C-83A1-F6EECF244321}">
                <p14:modId xmlns:p14="http://schemas.microsoft.com/office/powerpoint/2010/main" val="1150478964"/>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r>
                        <a:rPr lang="nb-NO" dirty="0">
                          <a:solidFill>
                            <a:schemeClr val="dk1"/>
                          </a:solidFill>
                        </a:rPr>
                        <a:t>N/A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r>
                        <a:rPr lang="nb-NO" dirty="0">
                          <a:solidFill>
                            <a:schemeClr val="dk1"/>
                          </a:solidFill>
                        </a:rPr>
                        <a:t>N/A</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id="{4D5BC2DB-39AA-31F2-DF4A-8B8DC85E4E1B}"/>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aphicFrame>
        <p:nvGraphicFramePr>
          <p:cNvPr id="256" name="Google Shape;256;p2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OLENOGORSK SAM FACTORY, SRN</a:t>
                      </a:r>
                      <a:endParaRPr sz="2000" b="1" dirty="0"/>
                    </a:p>
                    <a:p>
                      <a:pPr marL="0" lvl="0" indent="0" algn="l" rtl="0">
                        <a:spcBef>
                          <a:spcPts val="0"/>
                        </a:spcBef>
                        <a:spcAft>
                          <a:spcPts val="0"/>
                        </a:spcAft>
                        <a:buNone/>
                      </a:pPr>
                      <a:r>
                        <a:rPr lang="fr" sz="2000" b="1" dirty="0"/>
                        <a:t>BATTLE DAMAGE ASSESSMENT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SRNTGT097   CATCODE: 9</a:t>
                      </a:r>
                    </a:p>
                    <a:p>
                      <a:pPr marL="0" lvl="0" indent="0" algn="l" rtl="0">
                        <a:spcBef>
                          <a:spcPts val="0"/>
                        </a:spcBef>
                        <a:spcAft>
                          <a:spcPts val="0"/>
                        </a:spcAft>
                        <a:buNone/>
                      </a:pPr>
                      <a:r>
                        <a:rPr lang="pt-BR" sz="1500" b="1" dirty="0"/>
                        <a:t>MIDB GEO: N 68 07.059 E 033 17.674</a:t>
                      </a:r>
                      <a:endParaRPr lang="nb-NO" sz="1500" b="1" dirty="0"/>
                    </a:p>
                    <a:p>
                      <a:pPr marL="0" lvl="0" indent="0" algn="l" rtl="0">
                        <a:spcBef>
                          <a:spcPts val="0"/>
                        </a:spcBef>
                        <a:spcAft>
                          <a:spcPts val="0"/>
                        </a:spcAft>
                        <a:buNone/>
                      </a:pPr>
                      <a:r>
                        <a:rPr lang="nb-NO" sz="1500" b="1" dirty="0"/>
                        <a:t>ICOD: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dirty="0">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dirty="0">
                <a:solidFill>
                  <a:schemeClr val="dk1"/>
                </a:solidFill>
              </a:endParaRPr>
            </a:p>
            <a:p>
              <a:pPr marL="0" lvl="0" indent="0" algn="ctr" rtl="0">
                <a:spcBef>
                  <a:spcPts val="0"/>
                </a:spcBef>
                <a:spcAft>
                  <a:spcPts val="0"/>
                </a:spcAft>
                <a:buNone/>
              </a:pPr>
              <a:r>
                <a:rPr lang="fr" b="1" dirty="0">
                  <a:solidFill>
                    <a:schemeClr val="dk1"/>
                  </a:solidFill>
                </a:rPr>
                <a:t>DPI:[SRNTGT097]</a:t>
              </a:r>
              <a:endParaRPr b="1" dirty="0">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5">
            <a:extLst>
              <a:ext uri="{FF2B5EF4-FFF2-40B4-BE49-F238E27FC236}">
                <a16:creationId xmlns:a16="http://schemas.microsoft.com/office/drawing/2014/main" id="{9689C963-FBFE-F6A6-8CB8-ED90E7F3E0DA}"/>
              </a:ext>
            </a:extLst>
          </p:cNvPr>
          <p:cNvGrpSpPr/>
          <p:nvPr/>
        </p:nvGrpSpPr>
        <p:grpSpPr>
          <a:xfrm>
            <a:off x="7023818" y="2742425"/>
            <a:ext cx="559046" cy="692832"/>
            <a:chOff x="15526400" y="3343535"/>
            <a:chExt cx="1172983" cy="1324523"/>
          </a:xfrm>
        </p:grpSpPr>
        <p:sp>
          <p:nvSpPr>
            <p:cNvPr id="2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6D0E0F7E-6BC8-74A5-2003-57966DEAC2D5}"/>
              </a:ext>
            </a:extLst>
          </p:cNvPr>
          <p:cNvSpPr/>
          <p:nvPr/>
        </p:nvSpPr>
        <p:spPr>
          <a:xfrm>
            <a:off x="10294267" y="1079500"/>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Bilde 3">
            <a:extLst>
              <a:ext uri="{FF2B5EF4-FFF2-40B4-BE49-F238E27FC236}">
                <a16:creationId xmlns:a16="http://schemas.microsoft.com/office/drawing/2014/main" id="{CF919C11-A67F-ECA4-F149-77E11B525DBC}"/>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35000"/>
                    </a14:imgEffect>
                    <a14:imgEffect>
                      <a14:colorTemperature colorTemp="4317"/>
                    </a14:imgEffect>
                    <a14:imgEffect>
                      <a14:saturation sat="0"/>
                    </a14:imgEffect>
                  </a14:imgLayer>
                </a14:imgProps>
              </a:ext>
            </a:extLst>
          </a:blip>
          <a:srcRect r="3283"/>
          <a:stretch/>
        </p:blipFill>
        <p:spPr>
          <a:xfrm>
            <a:off x="7940350" y="1888331"/>
            <a:ext cx="7179000" cy="4192294"/>
          </a:xfrm>
          <a:prstGeom prst="rect">
            <a:avLst/>
          </a:prstGeom>
        </p:spPr>
        <p:style>
          <a:lnRef idx="2">
            <a:schemeClr val="dk1"/>
          </a:lnRef>
          <a:fillRef idx="1">
            <a:schemeClr val="lt1"/>
          </a:fillRef>
          <a:effectRef idx="0">
            <a:schemeClr val="dk1"/>
          </a:effectRef>
          <a:fontRef idx="minor">
            <a:schemeClr val="dk1"/>
          </a:fontRef>
        </p:style>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OPAC VIS Template - Target Folder</Template>
  <TotalTime>61</TotalTime>
  <Words>2594</Words>
  <Application>Microsoft Office PowerPoint</Application>
  <PresentationFormat>Egendefinert</PresentationFormat>
  <Paragraphs>555</Paragraphs>
  <Slides>21</Slides>
  <Notes>20</Notes>
  <HiddenSlides>13</HiddenSlides>
  <MMClips>0</MMClips>
  <ScaleCrop>false</ScaleCrop>
  <HeadingPairs>
    <vt:vector size="6" baseType="variant">
      <vt:variant>
        <vt:lpstr>Brukte skrifter</vt:lpstr>
      </vt:variant>
      <vt:variant>
        <vt:i4>2</vt:i4>
      </vt:variant>
      <vt:variant>
        <vt:lpstr>Tema</vt:lpstr>
      </vt:variant>
      <vt:variant>
        <vt:i4>1</vt:i4>
      </vt:variant>
      <vt:variant>
        <vt:lpstr>Lysbildetitler</vt:lpstr>
      </vt:variant>
      <vt:variant>
        <vt:i4>21</vt:i4>
      </vt:variant>
    </vt:vector>
  </HeadingPairs>
  <TitlesOfParts>
    <vt:vector size="24" baseType="lpstr">
      <vt:lpstr>Arial</vt:lpstr>
      <vt:lpstr>Calibri</vt:lpstr>
      <vt:lpstr>Simple Light</vt:lpstr>
      <vt:lpstr>TARGET FOLDER  SRNTGT097  OLENOGORSK SAM FACTORY, SRN</vt:lpstr>
      <vt:lpstr>PowerPoint-presentasjon</vt:lpstr>
      <vt:lpstr>PowerPoint-presentasjon</vt:lpstr>
      <vt:lpstr>PowerPoint-presentasjon</vt:lpstr>
      <vt:lpstr>PowerPoint-presentasjon</vt:lpstr>
      <vt:lpstr>PowerPoint-presentasjon</vt:lpstr>
      <vt:lpstr>PowerPoint-presentasjon</vt:lpstr>
      <vt:lpstr>PowerPoint-presentasjon</vt:lpstr>
      <vt:lpstr>BAKCUP SLIDES AFTER THIS</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OPAC VIS Template - Target Folder</dc:subject>
  <dc:creator>VarZaT -</dc:creator>
  <cp:lastModifiedBy>VarZaT -</cp:lastModifiedBy>
  <cp:revision>1</cp:revision>
  <dcterms:created xsi:type="dcterms:W3CDTF">2025-02-14T07:40:54Z</dcterms:created>
  <dcterms:modified xsi:type="dcterms:W3CDTF">2025-02-14T08:42:45Z</dcterms:modified>
</cp:coreProperties>
</file>